
<file path=[Content_Types].xml><?xml version="1.0" encoding="utf-8"?>
<Types xmlns="http://schemas.openxmlformats.org/package/2006/content-types">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96" r:id="rId2"/>
    <p:sldId id="256" r:id="rId3"/>
    <p:sldId id="257" r:id="rId4"/>
    <p:sldId id="259" r:id="rId5"/>
    <p:sldId id="258" r:id="rId6"/>
    <p:sldId id="260" r:id="rId7"/>
    <p:sldId id="261" r:id="rId8"/>
    <p:sldId id="262" r:id="rId9"/>
    <p:sldId id="263" r:id="rId10"/>
    <p:sldId id="266" r:id="rId11"/>
    <p:sldId id="264" r:id="rId12"/>
    <p:sldId id="265" r:id="rId13"/>
    <p:sldId id="267" r:id="rId14"/>
    <p:sldId id="272" r:id="rId15"/>
    <p:sldId id="269" r:id="rId16"/>
    <p:sldId id="271" r:id="rId17"/>
    <p:sldId id="270" r:id="rId18"/>
    <p:sldId id="268" r:id="rId19"/>
    <p:sldId id="273" r:id="rId20"/>
    <p:sldId id="277" r:id="rId21"/>
    <p:sldId id="274" r:id="rId22"/>
    <p:sldId id="278" r:id="rId23"/>
    <p:sldId id="276" r:id="rId24"/>
    <p:sldId id="275" r:id="rId25"/>
    <p:sldId id="279" r:id="rId26"/>
    <p:sldId id="280" r:id="rId27"/>
    <p:sldId id="281" r:id="rId28"/>
    <p:sldId id="282" r:id="rId29"/>
    <p:sldId id="283" r:id="rId30"/>
    <p:sldId id="286" r:id="rId31"/>
    <p:sldId id="285" r:id="rId32"/>
    <p:sldId id="284" r:id="rId33"/>
    <p:sldId id="287" r:id="rId34"/>
    <p:sldId id="288" r:id="rId35"/>
    <p:sldId id="289" r:id="rId36"/>
    <p:sldId id="290" r:id="rId37"/>
    <p:sldId id="292" r:id="rId38"/>
    <p:sldId id="294" r:id="rId39"/>
    <p:sldId id="291" r:id="rId40"/>
    <p:sldId id="293" r:id="rId41"/>
    <p:sldId id="295" r:id="rId42"/>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EB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26"/>
  </p:normalViewPr>
  <p:slideViewPr>
    <p:cSldViewPr snapToGrid="0" snapToObjects="1">
      <p:cViewPr varScale="1">
        <p:scale>
          <a:sx n="104" d="100"/>
          <a:sy n="104" d="100"/>
        </p:scale>
        <p:origin x="114" y="1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9BB8C3-E9A4-B14F-9536-CE3110B1A583}"/>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A69A5517-F97A-F14F-AC4F-D1D0E87ADF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9C48F1D6-9A06-BE43-BF10-EC9C3C26534A}"/>
              </a:ext>
            </a:extLst>
          </p:cNvPr>
          <p:cNvSpPr>
            <a:spLocks noGrp="1"/>
          </p:cNvSpPr>
          <p:nvPr>
            <p:ph type="dt" sz="half" idx="10"/>
          </p:nvPr>
        </p:nvSpPr>
        <p:spPr/>
        <p:txBody>
          <a:bodyPr/>
          <a:lstStyle/>
          <a:p>
            <a:fld id="{9B48FFCD-719A-E048-9475-56AB4B8803C6}" type="datetimeFigureOut">
              <a:rPr lang="es-CO" smtClean="0"/>
              <a:t>19/02/2019</a:t>
            </a:fld>
            <a:endParaRPr lang="es-CO"/>
          </a:p>
        </p:txBody>
      </p:sp>
      <p:sp>
        <p:nvSpPr>
          <p:cNvPr id="5" name="Marcador de pie de página 4">
            <a:extLst>
              <a:ext uri="{FF2B5EF4-FFF2-40B4-BE49-F238E27FC236}">
                <a16:creationId xmlns:a16="http://schemas.microsoft.com/office/drawing/2014/main" id="{D25E3110-6DB9-8148-A43E-CA7838D2D1B6}"/>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793BBE3E-FF1F-4E41-8F20-CA3865F5F791}"/>
              </a:ext>
            </a:extLst>
          </p:cNvPr>
          <p:cNvSpPr>
            <a:spLocks noGrp="1"/>
          </p:cNvSpPr>
          <p:nvPr>
            <p:ph type="sldNum" sz="quarter" idx="12"/>
          </p:nvPr>
        </p:nvSpPr>
        <p:spPr/>
        <p:txBody>
          <a:bodyPr/>
          <a:lstStyle/>
          <a:p>
            <a:fld id="{0882C372-8F7C-BA47-8543-8FB94267CDCD}" type="slidenum">
              <a:rPr lang="es-CO" smtClean="0"/>
              <a:t>‹Nº›</a:t>
            </a:fld>
            <a:endParaRPr lang="es-CO"/>
          </a:p>
        </p:txBody>
      </p:sp>
    </p:spTree>
    <p:extLst>
      <p:ext uri="{BB962C8B-B14F-4D97-AF65-F5344CB8AC3E}">
        <p14:creationId xmlns:p14="http://schemas.microsoft.com/office/powerpoint/2010/main" val="2151305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F664F2-DF26-2B4D-9D58-0103A88E2315}"/>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10EB0C81-3778-3F4C-81B4-38C4CC6420C3}"/>
              </a:ext>
            </a:extLst>
          </p:cNvPr>
          <p:cNvSpPr>
            <a:spLocks noGrp="1"/>
          </p:cNvSpPr>
          <p:nvPr>
            <p:ph type="body" orient="vert" idx="1"/>
          </p:nvPr>
        </p:nvSpPr>
        <p:spPr/>
        <p:txBody>
          <a:bodyPr vert="eaVert"/>
          <a:lstStyle/>
          <a:p>
            <a:r>
              <a:rPr lang="es-ES"/>
              <a:t>Editar los estilos de texto del patrón
Segundo nivel
Tercer nivel
Cuarto nivel
Quinto nivel</a:t>
            </a:r>
            <a:endParaRPr lang="es-CO"/>
          </a:p>
        </p:txBody>
      </p:sp>
      <p:sp>
        <p:nvSpPr>
          <p:cNvPr id="4" name="Marcador de fecha 3">
            <a:extLst>
              <a:ext uri="{FF2B5EF4-FFF2-40B4-BE49-F238E27FC236}">
                <a16:creationId xmlns:a16="http://schemas.microsoft.com/office/drawing/2014/main" id="{D3035081-2051-124E-AB84-2189BD0BF07D}"/>
              </a:ext>
            </a:extLst>
          </p:cNvPr>
          <p:cNvSpPr>
            <a:spLocks noGrp="1"/>
          </p:cNvSpPr>
          <p:nvPr>
            <p:ph type="dt" sz="half" idx="10"/>
          </p:nvPr>
        </p:nvSpPr>
        <p:spPr/>
        <p:txBody>
          <a:bodyPr/>
          <a:lstStyle/>
          <a:p>
            <a:fld id="{9B48FFCD-719A-E048-9475-56AB4B8803C6}" type="datetimeFigureOut">
              <a:rPr lang="es-CO" smtClean="0"/>
              <a:t>19/02/2019</a:t>
            </a:fld>
            <a:endParaRPr lang="es-CO"/>
          </a:p>
        </p:txBody>
      </p:sp>
      <p:sp>
        <p:nvSpPr>
          <p:cNvPr id="5" name="Marcador de pie de página 4">
            <a:extLst>
              <a:ext uri="{FF2B5EF4-FFF2-40B4-BE49-F238E27FC236}">
                <a16:creationId xmlns:a16="http://schemas.microsoft.com/office/drawing/2014/main" id="{26F4D547-3874-5844-86E9-81A7846DD035}"/>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7DA3F7EF-38D8-E548-9C71-142952F54D47}"/>
              </a:ext>
            </a:extLst>
          </p:cNvPr>
          <p:cNvSpPr>
            <a:spLocks noGrp="1"/>
          </p:cNvSpPr>
          <p:nvPr>
            <p:ph type="sldNum" sz="quarter" idx="12"/>
          </p:nvPr>
        </p:nvSpPr>
        <p:spPr/>
        <p:txBody>
          <a:bodyPr/>
          <a:lstStyle/>
          <a:p>
            <a:fld id="{0882C372-8F7C-BA47-8543-8FB94267CDCD}" type="slidenum">
              <a:rPr lang="es-CO" smtClean="0"/>
              <a:t>‹Nº›</a:t>
            </a:fld>
            <a:endParaRPr lang="es-CO"/>
          </a:p>
        </p:txBody>
      </p:sp>
    </p:spTree>
    <p:extLst>
      <p:ext uri="{BB962C8B-B14F-4D97-AF65-F5344CB8AC3E}">
        <p14:creationId xmlns:p14="http://schemas.microsoft.com/office/powerpoint/2010/main" val="41023659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90672828-6BA0-ED41-9F97-CC5BEB0C7BB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840B1741-FBE2-154E-9BE3-AFD991764BCB}"/>
              </a:ext>
            </a:extLst>
          </p:cNvPr>
          <p:cNvSpPr>
            <a:spLocks noGrp="1"/>
          </p:cNvSpPr>
          <p:nvPr>
            <p:ph type="body" orient="vert" idx="1"/>
          </p:nvPr>
        </p:nvSpPr>
        <p:spPr>
          <a:xfrm>
            <a:off x="838200" y="365125"/>
            <a:ext cx="7734300" cy="5811838"/>
          </a:xfrm>
        </p:spPr>
        <p:txBody>
          <a:bodyPr vert="eaVert"/>
          <a:lstStyle/>
          <a:p>
            <a:r>
              <a:rPr lang="es-ES"/>
              <a:t>Editar los estilos de texto del patrón
Segundo nivel
Tercer nivel
Cuarto nivel
Quinto nivel</a:t>
            </a:r>
            <a:endParaRPr lang="es-CO"/>
          </a:p>
        </p:txBody>
      </p:sp>
      <p:sp>
        <p:nvSpPr>
          <p:cNvPr id="4" name="Marcador de fecha 3">
            <a:extLst>
              <a:ext uri="{FF2B5EF4-FFF2-40B4-BE49-F238E27FC236}">
                <a16:creationId xmlns:a16="http://schemas.microsoft.com/office/drawing/2014/main" id="{0E1976A8-583A-4D4B-B046-F75CBB9BF824}"/>
              </a:ext>
            </a:extLst>
          </p:cNvPr>
          <p:cNvSpPr>
            <a:spLocks noGrp="1"/>
          </p:cNvSpPr>
          <p:nvPr>
            <p:ph type="dt" sz="half" idx="10"/>
          </p:nvPr>
        </p:nvSpPr>
        <p:spPr/>
        <p:txBody>
          <a:bodyPr/>
          <a:lstStyle/>
          <a:p>
            <a:fld id="{9B48FFCD-719A-E048-9475-56AB4B8803C6}" type="datetimeFigureOut">
              <a:rPr lang="es-CO" smtClean="0"/>
              <a:t>19/02/2019</a:t>
            </a:fld>
            <a:endParaRPr lang="es-CO"/>
          </a:p>
        </p:txBody>
      </p:sp>
      <p:sp>
        <p:nvSpPr>
          <p:cNvPr id="5" name="Marcador de pie de página 4">
            <a:extLst>
              <a:ext uri="{FF2B5EF4-FFF2-40B4-BE49-F238E27FC236}">
                <a16:creationId xmlns:a16="http://schemas.microsoft.com/office/drawing/2014/main" id="{70D81630-ACAE-5E46-8C52-8D2C4528816E}"/>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902B2B30-BC3A-4F45-B7CC-ADF3AB9E9616}"/>
              </a:ext>
            </a:extLst>
          </p:cNvPr>
          <p:cNvSpPr>
            <a:spLocks noGrp="1"/>
          </p:cNvSpPr>
          <p:nvPr>
            <p:ph type="sldNum" sz="quarter" idx="12"/>
          </p:nvPr>
        </p:nvSpPr>
        <p:spPr/>
        <p:txBody>
          <a:bodyPr/>
          <a:lstStyle/>
          <a:p>
            <a:fld id="{0882C372-8F7C-BA47-8543-8FB94267CDCD}" type="slidenum">
              <a:rPr lang="es-CO" smtClean="0"/>
              <a:t>‹Nº›</a:t>
            </a:fld>
            <a:endParaRPr lang="es-CO"/>
          </a:p>
        </p:txBody>
      </p:sp>
    </p:spTree>
    <p:extLst>
      <p:ext uri="{BB962C8B-B14F-4D97-AF65-F5344CB8AC3E}">
        <p14:creationId xmlns:p14="http://schemas.microsoft.com/office/powerpoint/2010/main" val="3343155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CAECCD-F0F8-C84B-8616-DC7B1C0B1BEB}"/>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72E59AB-C78A-FA4D-A69C-BDC336093762}"/>
              </a:ext>
            </a:extLst>
          </p:cNvPr>
          <p:cNvSpPr>
            <a:spLocks noGrp="1"/>
          </p:cNvSpPr>
          <p:nvPr>
            <p:ph idx="1"/>
          </p:nvPr>
        </p:nvSpPr>
        <p:spPr/>
        <p:txBody>
          <a:bodyPr/>
          <a:lstStyle/>
          <a:p>
            <a:r>
              <a:rPr lang="es-ES"/>
              <a:t>Editar los estilos de texto del patrón
Segundo nivel
Tercer nivel
Cuarto nivel
Quinto nivel</a:t>
            </a:r>
            <a:endParaRPr lang="es-CO"/>
          </a:p>
        </p:txBody>
      </p:sp>
      <p:sp>
        <p:nvSpPr>
          <p:cNvPr id="4" name="Marcador de fecha 3">
            <a:extLst>
              <a:ext uri="{FF2B5EF4-FFF2-40B4-BE49-F238E27FC236}">
                <a16:creationId xmlns:a16="http://schemas.microsoft.com/office/drawing/2014/main" id="{E842A768-6527-F745-A584-E33F3151405C}"/>
              </a:ext>
            </a:extLst>
          </p:cNvPr>
          <p:cNvSpPr>
            <a:spLocks noGrp="1"/>
          </p:cNvSpPr>
          <p:nvPr>
            <p:ph type="dt" sz="half" idx="10"/>
          </p:nvPr>
        </p:nvSpPr>
        <p:spPr/>
        <p:txBody>
          <a:bodyPr/>
          <a:lstStyle/>
          <a:p>
            <a:fld id="{9B48FFCD-719A-E048-9475-56AB4B8803C6}" type="datetimeFigureOut">
              <a:rPr lang="es-CO" smtClean="0"/>
              <a:t>19/02/2019</a:t>
            </a:fld>
            <a:endParaRPr lang="es-CO"/>
          </a:p>
        </p:txBody>
      </p:sp>
      <p:sp>
        <p:nvSpPr>
          <p:cNvPr id="5" name="Marcador de pie de página 4">
            <a:extLst>
              <a:ext uri="{FF2B5EF4-FFF2-40B4-BE49-F238E27FC236}">
                <a16:creationId xmlns:a16="http://schemas.microsoft.com/office/drawing/2014/main" id="{7D032B89-522D-4848-8858-05B7A1CAF7BB}"/>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053FEEA5-028D-094D-90F4-9BD7AEED6EC6}"/>
              </a:ext>
            </a:extLst>
          </p:cNvPr>
          <p:cNvSpPr>
            <a:spLocks noGrp="1"/>
          </p:cNvSpPr>
          <p:nvPr>
            <p:ph type="sldNum" sz="quarter" idx="12"/>
          </p:nvPr>
        </p:nvSpPr>
        <p:spPr/>
        <p:txBody>
          <a:bodyPr/>
          <a:lstStyle/>
          <a:p>
            <a:fld id="{0882C372-8F7C-BA47-8543-8FB94267CDCD}" type="slidenum">
              <a:rPr lang="es-CO" smtClean="0"/>
              <a:t>‹Nº›</a:t>
            </a:fld>
            <a:endParaRPr lang="es-CO"/>
          </a:p>
        </p:txBody>
      </p:sp>
    </p:spTree>
    <p:extLst>
      <p:ext uri="{BB962C8B-B14F-4D97-AF65-F5344CB8AC3E}">
        <p14:creationId xmlns:p14="http://schemas.microsoft.com/office/powerpoint/2010/main" val="1874232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FF22A5-AF13-7F4A-9B6E-5F9003A0AB5D}"/>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FF9B953-B2C1-1A48-A4CE-54A74414656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es-ES"/>
              <a:t>Editar los estilos de texto del patrón
Segundo nivel
Tercer nivel
Cuarto nivel
Quinto nivel</a:t>
            </a:r>
            <a:endParaRPr lang="es-CO"/>
          </a:p>
        </p:txBody>
      </p:sp>
      <p:sp>
        <p:nvSpPr>
          <p:cNvPr id="4" name="Marcador de fecha 3">
            <a:extLst>
              <a:ext uri="{FF2B5EF4-FFF2-40B4-BE49-F238E27FC236}">
                <a16:creationId xmlns:a16="http://schemas.microsoft.com/office/drawing/2014/main" id="{D446E06A-08AA-424F-8890-BA203234E9F1}"/>
              </a:ext>
            </a:extLst>
          </p:cNvPr>
          <p:cNvSpPr>
            <a:spLocks noGrp="1"/>
          </p:cNvSpPr>
          <p:nvPr>
            <p:ph type="dt" sz="half" idx="10"/>
          </p:nvPr>
        </p:nvSpPr>
        <p:spPr/>
        <p:txBody>
          <a:bodyPr/>
          <a:lstStyle/>
          <a:p>
            <a:fld id="{9B48FFCD-719A-E048-9475-56AB4B8803C6}" type="datetimeFigureOut">
              <a:rPr lang="es-CO" smtClean="0"/>
              <a:t>19/02/2019</a:t>
            </a:fld>
            <a:endParaRPr lang="es-CO"/>
          </a:p>
        </p:txBody>
      </p:sp>
      <p:sp>
        <p:nvSpPr>
          <p:cNvPr id="5" name="Marcador de pie de página 4">
            <a:extLst>
              <a:ext uri="{FF2B5EF4-FFF2-40B4-BE49-F238E27FC236}">
                <a16:creationId xmlns:a16="http://schemas.microsoft.com/office/drawing/2014/main" id="{C2F93802-AA19-E14E-9F4B-38610D34A637}"/>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6F7ED042-EDAE-8A4E-A9D1-35C9980DFD3E}"/>
              </a:ext>
            </a:extLst>
          </p:cNvPr>
          <p:cNvSpPr>
            <a:spLocks noGrp="1"/>
          </p:cNvSpPr>
          <p:nvPr>
            <p:ph type="sldNum" sz="quarter" idx="12"/>
          </p:nvPr>
        </p:nvSpPr>
        <p:spPr/>
        <p:txBody>
          <a:bodyPr/>
          <a:lstStyle/>
          <a:p>
            <a:fld id="{0882C372-8F7C-BA47-8543-8FB94267CDCD}" type="slidenum">
              <a:rPr lang="es-CO" smtClean="0"/>
              <a:t>‹Nº›</a:t>
            </a:fld>
            <a:endParaRPr lang="es-CO"/>
          </a:p>
        </p:txBody>
      </p:sp>
    </p:spTree>
    <p:extLst>
      <p:ext uri="{BB962C8B-B14F-4D97-AF65-F5344CB8AC3E}">
        <p14:creationId xmlns:p14="http://schemas.microsoft.com/office/powerpoint/2010/main" val="13837170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37EDA7D-994B-2948-8C86-137D1393F455}"/>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8FE858D1-DFDB-E24C-8C01-B09DC3C109C4}"/>
              </a:ext>
            </a:extLst>
          </p:cNvPr>
          <p:cNvSpPr>
            <a:spLocks noGrp="1"/>
          </p:cNvSpPr>
          <p:nvPr>
            <p:ph sz="half" idx="1"/>
          </p:nvPr>
        </p:nvSpPr>
        <p:spPr>
          <a:xfrm>
            <a:off x="838200" y="1825625"/>
            <a:ext cx="5181600" cy="4351338"/>
          </a:xfrm>
        </p:spPr>
        <p:txBody>
          <a:bodyPr/>
          <a:lstStyle/>
          <a:p>
            <a:r>
              <a:rPr lang="es-ES"/>
              <a:t>Editar los estilos de texto del patrón
Segundo nivel
Tercer nivel
Cuarto nivel
Quinto nivel</a:t>
            </a:r>
            <a:endParaRPr lang="es-CO"/>
          </a:p>
        </p:txBody>
      </p:sp>
      <p:sp>
        <p:nvSpPr>
          <p:cNvPr id="4" name="Marcador de contenido 3">
            <a:extLst>
              <a:ext uri="{FF2B5EF4-FFF2-40B4-BE49-F238E27FC236}">
                <a16:creationId xmlns:a16="http://schemas.microsoft.com/office/drawing/2014/main" id="{47B0AD32-EFC1-8B4B-A7AC-1ECA418733CF}"/>
              </a:ext>
            </a:extLst>
          </p:cNvPr>
          <p:cNvSpPr>
            <a:spLocks noGrp="1"/>
          </p:cNvSpPr>
          <p:nvPr>
            <p:ph sz="half" idx="2"/>
          </p:nvPr>
        </p:nvSpPr>
        <p:spPr>
          <a:xfrm>
            <a:off x="6172200" y="1825625"/>
            <a:ext cx="5181600" cy="4351338"/>
          </a:xfrm>
        </p:spPr>
        <p:txBody>
          <a:bodyPr/>
          <a:lstStyle/>
          <a:p>
            <a:r>
              <a:rPr lang="es-ES"/>
              <a:t>Editar los estilos de texto del patrón
Segundo nivel
Tercer nivel
Cuarto nivel
Quinto nivel</a:t>
            </a:r>
            <a:endParaRPr lang="es-CO"/>
          </a:p>
        </p:txBody>
      </p:sp>
      <p:sp>
        <p:nvSpPr>
          <p:cNvPr id="5" name="Marcador de fecha 4">
            <a:extLst>
              <a:ext uri="{FF2B5EF4-FFF2-40B4-BE49-F238E27FC236}">
                <a16:creationId xmlns:a16="http://schemas.microsoft.com/office/drawing/2014/main" id="{DF3AF7DD-1AC9-C140-A01B-7D99BB2922AE}"/>
              </a:ext>
            </a:extLst>
          </p:cNvPr>
          <p:cNvSpPr>
            <a:spLocks noGrp="1"/>
          </p:cNvSpPr>
          <p:nvPr>
            <p:ph type="dt" sz="half" idx="10"/>
          </p:nvPr>
        </p:nvSpPr>
        <p:spPr/>
        <p:txBody>
          <a:bodyPr/>
          <a:lstStyle/>
          <a:p>
            <a:fld id="{9B48FFCD-719A-E048-9475-56AB4B8803C6}" type="datetimeFigureOut">
              <a:rPr lang="es-CO" smtClean="0"/>
              <a:t>19/02/2019</a:t>
            </a:fld>
            <a:endParaRPr lang="es-CO"/>
          </a:p>
        </p:txBody>
      </p:sp>
      <p:sp>
        <p:nvSpPr>
          <p:cNvPr id="6" name="Marcador de pie de página 5">
            <a:extLst>
              <a:ext uri="{FF2B5EF4-FFF2-40B4-BE49-F238E27FC236}">
                <a16:creationId xmlns:a16="http://schemas.microsoft.com/office/drawing/2014/main" id="{6541E331-921B-384B-BB03-A9C45A407636}"/>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7EB4C0ED-8E7F-A349-9048-949D8C667C10}"/>
              </a:ext>
            </a:extLst>
          </p:cNvPr>
          <p:cNvSpPr>
            <a:spLocks noGrp="1"/>
          </p:cNvSpPr>
          <p:nvPr>
            <p:ph type="sldNum" sz="quarter" idx="12"/>
          </p:nvPr>
        </p:nvSpPr>
        <p:spPr/>
        <p:txBody>
          <a:bodyPr/>
          <a:lstStyle/>
          <a:p>
            <a:fld id="{0882C372-8F7C-BA47-8543-8FB94267CDCD}" type="slidenum">
              <a:rPr lang="es-CO" smtClean="0"/>
              <a:t>‹Nº›</a:t>
            </a:fld>
            <a:endParaRPr lang="es-CO"/>
          </a:p>
        </p:txBody>
      </p:sp>
    </p:spTree>
    <p:extLst>
      <p:ext uri="{BB962C8B-B14F-4D97-AF65-F5344CB8AC3E}">
        <p14:creationId xmlns:p14="http://schemas.microsoft.com/office/powerpoint/2010/main" val="1267444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7CA1F5-2B61-B74E-9D74-FF741D453EB9}"/>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44D641A6-D8BA-1F44-A90A-7F20F818EC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s-ES"/>
              <a:t>Editar los estilos de texto del patrón
Segundo nivel
Tercer nivel
Cuarto nivel
Quinto nivel</a:t>
            </a:r>
            <a:endParaRPr lang="es-CO"/>
          </a:p>
        </p:txBody>
      </p:sp>
      <p:sp>
        <p:nvSpPr>
          <p:cNvPr id="4" name="Marcador de contenido 3">
            <a:extLst>
              <a:ext uri="{FF2B5EF4-FFF2-40B4-BE49-F238E27FC236}">
                <a16:creationId xmlns:a16="http://schemas.microsoft.com/office/drawing/2014/main" id="{68B0F0DA-B7E4-D045-AE71-3BA5A33D793E}"/>
              </a:ext>
            </a:extLst>
          </p:cNvPr>
          <p:cNvSpPr>
            <a:spLocks noGrp="1"/>
          </p:cNvSpPr>
          <p:nvPr>
            <p:ph sz="half" idx="2"/>
          </p:nvPr>
        </p:nvSpPr>
        <p:spPr>
          <a:xfrm>
            <a:off x="839788" y="2505075"/>
            <a:ext cx="5157787" cy="3684588"/>
          </a:xfrm>
        </p:spPr>
        <p:txBody>
          <a:bodyPr/>
          <a:lstStyle/>
          <a:p>
            <a:r>
              <a:rPr lang="es-ES"/>
              <a:t>Editar los estilos de texto del patrón
Segundo nivel
Tercer nivel
Cuarto nivel
Quinto nivel</a:t>
            </a:r>
            <a:endParaRPr lang="es-CO"/>
          </a:p>
        </p:txBody>
      </p:sp>
      <p:sp>
        <p:nvSpPr>
          <p:cNvPr id="5" name="Marcador de texto 4">
            <a:extLst>
              <a:ext uri="{FF2B5EF4-FFF2-40B4-BE49-F238E27FC236}">
                <a16:creationId xmlns:a16="http://schemas.microsoft.com/office/drawing/2014/main" id="{E11079EB-8D96-9242-A3BA-92C3E4AA4BB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es-ES"/>
              <a:t>Editar los estilos de texto del patrón
Segundo nivel
Tercer nivel
Cuarto nivel
Quinto nivel</a:t>
            </a:r>
            <a:endParaRPr lang="es-CO"/>
          </a:p>
        </p:txBody>
      </p:sp>
      <p:sp>
        <p:nvSpPr>
          <p:cNvPr id="6" name="Marcador de contenido 5">
            <a:extLst>
              <a:ext uri="{FF2B5EF4-FFF2-40B4-BE49-F238E27FC236}">
                <a16:creationId xmlns:a16="http://schemas.microsoft.com/office/drawing/2014/main" id="{579F73A1-6852-704E-8B9B-92FBCB29457E}"/>
              </a:ext>
            </a:extLst>
          </p:cNvPr>
          <p:cNvSpPr>
            <a:spLocks noGrp="1"/>
          </p:cNvSpPr>
          <p:nvPr>
            <p:ph sz="quarter" idx="4"/>
          </p:nvPr>
        </p:nvSpPr>
        <p:spPr>
          <a:xfrm>
            <a:off x="6172200" y="2505075"/>
            <a:ext cx="5183188" cy="3684588"/>
          </a:xfrm>
        </p:spPr>
        <p:txBody>
          <a:bodyPr/>
          <a:lstStyle/>
          <a:p>
            <a:r>
              <a:rPr lang="es-ES"/>
              <a:t>Editar los estilos de texto del patrón
Segundo nivel
Tercer nivel
Cuarto nivel
Quinto nivel</a:t>
            </a:r>
            <a:endParaRPr lang="es-CO"/>
          </a:p>
        </p:txBody>
      </p:sp>
      <p:sp>
        <p:nvSpPr>
          <p:cNvPr id="7" name="Marcador de fecha 6">
            <a:extLst>
              <a:ext uri="{FF2B5EF4-FFF2-40B4-BE49-F238E27FC236}">
                <a16:creationId xmlns:a16="http://schemas.microsoft.com/office/drawing/2014/main" id="{A1B79C5F-C8AA-EE48-834F-9F8E5B540D17}"/>
              </a:ext>
            </a:extLst>
          </p:cNvPr>
          <p:cNvSpPr>
            <a:spLocks noGrp="1"/>
          </p:cNvSpPr>
          <p:nvPr>
            <p:ph type="dt" sz="half" idx="10"/>
          </p:nvPr>
        </p:nvSpPr>
        <p:spPr/>
        <p:txBody>
          <a:bodyPr/>
          <a:lstStyle/>
          <a:p>
            <a:fld id="{9B48FFCD-719A-E048-9475-56AB4B8803C6}" type="datetimeFigureOut">
              <a:rPr lang="es-CO" smtClean="0"/>
              <a:t>19/02/2019</a:t>
            </a:fld>
            <a:endParaRPr lang="es-CO"/>
          </a:p>
        </p:txBody>
      </p:sp>
      <p:sp>
        <p:nvSpPr>
          <p:cNvPr id="8" name="Marcador de pie de página 7">
            <a:extLst>
              <a:ext uri="{FF2B5EF4-FFF2-40B4-BE49-F238E27FC236}">
                <a16:creationId xmlns:a16="http://schemas.microsoft.com/office/drawing/2014/main" id="{732166EB-1624-0A4B-BF0A-18172F94D6D0}"/>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DA3E42AB-BCCA-1942-90A4-17EDFC3E8593}"/>
              </a:ext>
            </a:extLst>
          </p:cNvPr>
          <p:cNvSpPr>
            <a:spLocks noGrp="1"/>
          </p:cNvSpPr>
          <p:nvPr>
            <p:ph type="sldNum" sz="quarter" idx="12"/>
          </p:nvPr>
        </p:nvSpPr>
        <p:spPr/>
        <p:txBody>
          <a:bodyPr/>
          <a:lstStyle/>
          <a:p>
            <a:fld id="{0882C372-8F7C-BA47-8543-8FB94267CDCD}" type="slidenum">
              <a:rPr lang="es-CO" smtClean="0"/>
              <a:t>‹Nº›</a:t>
            </a:fld>
            <a:endParaRPr lang="es-CO"/>
          </a:p>
        </p:txBody>
      </p:sp>
    </p:spTree>
    <p:extLst>
      <p:ext uri="{BB962C8B-B14F-4D97-AF65-F5344CB8AC3E}">
        <p14:creationId xmlns:p14="http://schemas.microsoft.com/office/powerpoint/2010/main" val="3573652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D9EA34-307A-1247-95B3-F2633C50D57A}"/>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E8372F83-8E3A-1F46-ABC4-A326B53C3756}"/>
              </a:ext>
            </a:extLst>
          </p:cNvPr>
          <p:cNvSpPr>
            <a:spLocks noGrp="1"/>
          </p:cNvSpPr>
          <p:nvPr>
            <p:ph type="dt" sz="half" idx="10"/>
          </p:nvPr>
        </p:nvSpPr>
        <p:spPr/>
        <p:txBody>
          <a:bodyPr/>
          <a:lstStyle/>
          <a:p>
            <a:fld id="{9B48FFCD-719A-E048-9475-56AB4B8803C6}" type="datetimeFigureOut">
              <a:rPr lang="es-CO" smtClean="0"/>
              <a:t>19/02/2019</a:t>
            </a:fld>
            <a:endParaRPr lang="es-CO"/>
          </a:p>
        </p:txBody>
      </p:sp>
      <p:sp>
        <p:nvSpPr>
          <p:cNvPr id="4" name="Marcador de pie de página 3">
            <a:extLst>
              <a:ext uri="{FF2B5EF4-FFF2-40B4-BE49-F238E27FC236}">
                <a16:creationId xmlns:a16="http://schemas.microsoft.com/office/drawing/2014/main" id="{AB172886-92DA-574A-94D5-6253597C6191}"/>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B12519B3-7D7A-864C-9AEC-D897CCF9AF88}"/>
              </a:ext>
            </a:extLst>
          </p:cNvPr>
          <p:cNvSpPr>
            <a:spLocks noGrp="1"/>
          </p:cNvSpPr>
          <p:nvPr>
            <p:ph type="sldNum" sz="quarter" idx="12"/>
          </p:nvPr>
        </p:nvSpPr>
        <p:spPr/>
        <p:txBody>
          <a:bodyPr/>
          <a:lstStyle/>
          <a:p>
            <a:fld id="{0882C372-8F7C-BA47-8543-8FB94267CDCD}" type="slidenum">
              <a:rPr lang="es-CO" smtClean="0"/>
              <a:t>‹Nº›</a:t>
            </a:fld>
            <a:endParaRPr lang="es-CO"/>
          </a:p>
        </p:txBody>
      </p:sp>
    </p:spTree>
    <p:extLst>
      <p:ext uri="{BB962C8B-B14F-4D97-AF65-F5344CB8AC3E}">
        <p14:creationId xmlns:p14="http://schemas.microsoft.com/office/powerpoint/2010/main" val="2473300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19F70923-9FE2-4941-8422-9131FFFB45D6}"/>
              </a:ext>
            </a:extLst>
          </p:cNvPr>
          <p:cNvSpPr>
            <a:spLocks noGrp="1"/>
          </p:cNvSpPr>
          <p:nvPr>
            <p:ph type="dt" sz="half" idx="10"/>
          </p:nvPr>
        </p:nvSpPr>
        <p:spPr/>
        <p:txBody>
          <a:bodyPr/>
          <a:lstStyle/>
          <a:p>
            <a:fld id="{9B48FFCD-719A-E048-9475-56AB4B8803C6}" type="datetimeFigureOut">
              <a:rPr lang="es-CO" smtClean="0"/>
              <a:t>19/02/2019</a:t>
            </a:fld>
            <a:endParaRPr lang="es-CO"/>
          </a:p>
        </p:txBody>
      </p:sp>
      <p:sp>
        <p:nvSpPr>
          <p:cNvPr id="3" name="Marcador de pie de página 2">
            <a:extLst>
              <a:ext uri="{FF2B5EF4-FFF2-40B4-BE49-F238E27FC236}">
                <a16:creationId xmlns:a16="http://schemas.microsoft.com/office/drawing/2014/main" id="{353EFF82-EE7B-D746-8C13-28CCF91AB205}"/>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DD82ECA6-597D-FF4E-A999-CD53C664FAC0}"/>
              </a:ext>
            </a:extLst>
          </p:cNvPr>
          <p:cNvSpPr>
            <a:spLocks noGrp="1"/>
          </p:cNvSpPr>
          <p:nvPr>
            <p:ph type="sldNum" sz="quarter" idx="12"/>
          </p:nvPr>
        </p:nvSpPr>
        <p:spPr/>
        <p:txBody>
          <a:bodyPr/>
          <a:lstStyle/>
          <a:p>
            <a:fld id="{0882C372-8F7C-BA47-8543-8FB94267CDCD}" type="slidenum">
              <a:rPr lang="es-CO" smtClean="0"/>
              <a:t>‹Nº›</a:t>
            </a:fld>
            <a:endParaRPr lang="es-CO"/>
          </a:p>
        </p:txBody>
      </p:sp>
    </p:spTree>
    <p:extLst>
      <p:ext uri="{BB962C8B-B14F-4D97-AF65-F5344CB8AC3E}">
        <p14:creationId xmlns:p14="http://schemas.microsoft.com/office/powerpoint/2010/main" val="15169198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7D79F2-1B2C-6340-BA60-2D878F716EF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7B6AFEFA-219A-8A48-A98D-4D9C4452708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r>
              <a:rPr lang="es-ES"/>
              <a:t>Editar los estilos de texto del patrón
Segundo nivel
Tercer nivel
Cuarto nivel
Quinto nivel</a:t>
            </a:r>
            <a:endParaRPr lang="es-CO"/>
          </a:p>
        </p:txBody>
      </p:sp>
      <p:sp>
        <p:nvSpPr>
          <p:cNvPr id="4" name="Marcador de texto 3">
            <a:extLst>
              <a:ext uri="{FF2B5EF4-FFF2-40B4-BE49-F238E27FC236}">
                <a16:creationId xmlns:a16="http://schemas.microsoft.com/office/drawing/2014/main" id="{23C0B8A9-E913-DB4D-8AA7-8BAB640EF54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s-ES"/>
              <a:t>Editar los estilos de texto del patrón
Segundo nivel
Tercer nivel
Cuarto nivel
Quinto nivel</a:t>
            </a:r>
            <a:endParaRPr lang="es-CO"/>
          </a:p>
        </p:txBody>
      </p:sp>
      <p:sp>
        <p:nvSpPr>
          <p:cNvPr id="5" name="Marcador de fecha 4">
            <a:extLst>
              <a:ext uri="{FF2B5EF4-FFF2-40B4-BE49-F238E27FC236}">
                <a16:creationId xmlns:a16="http://schemas.microsoft.com/office/drawing/2014/main" id="{215C1E3B-DBBB-A04E-8B0D-DFDEC60EFB75}"/>
              </a:ext>
            </a:extLst>
          </p:cNvPr>
          <p:cNvSpPr>
            <a:spLocks noGrp="1"/>
          </p:cNvSpPr>
          <p:nvPr>
            <p:ph type="dt" sz="half" idx="10"/>
          </p:nvPr>
        </p:nvSpPr>
        <p:spPr/>
        <p:txBody>
          <a:bodyPr/>
          <a:lstStyle/>
          <a:p>
            <a:fld id="{9B48FFCD-719A-E048-9475-56AB4B8803C6}" type="datetimeFigureOut">
              <a:rPr lang="es-CO" smtClean="0"/>
              <a:t>19/02/2019</a:t>
            </a:fld>
            <a:endParaRPr lang="es-CO"/>
          </a:p>
        </p:txBody>
      </p:sp>
      <p:sp>
        <p:nvSpPr>
          <p:cNvPr id="6" name="Marcador de pie de página 5">
            <a:extLst>
              <a:ext uri="{FF2B5EF4-FFF2-40B4-BE49-F238E27FC236}">
                <a16:creationId xmlns:a16="http://schemas.microsoft.com/office/drawing/2014/main" id="{C8A98EA3-262A-874F-823B-369F143FEFE5}"/>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ED44E14E-190E-3B41-A72E-F29073066C09}"/>
              </a:ext>
            </a:extLst>
          </p:cNvPr>
          <p:cNvSpPr>
            <a:spLocks noGrp="1"/>
          </p:cNvSpPr>
          <p:nvPr>
            <p:ph type="sldNum" sz="quarter" idx="12"/>
          </p:nvPr>
        </p:nvSpPr>
        <p:spPr/>
        <p:txBody>
          <a:bodyPr/>
          <a:lstStyle/>
          <a:p>
            <a:fld id="{0882C372-8F7C-BA47-8543-8FB94267CDCD}" type="slidenum">
              <a:rPr lang="es-CO" smtClean="0"/>
              <a:t>‹Nº›</a:t>
            </a:fld>
            <a:endParaRPr lang="es-CO"/>
          </a:p>
        </p:txBody>
      </p:sp>
    </p:spTree>
    <p:extLst>
      <p:ext uri="{BB962C8B-B14F-4D97-AF65-F5344CB8AC3E}">
        <p14:creationId xmlns:p14="http://schemas.microsoft.com/office/powerpoint/2010/main" val="40809249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DD0EDE-E6B5-3046-A0D0-36A80B9A009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CC6184D2-0861-184D-8AAF-008EB04B217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D4A22B11-FC0A-C649-99A0-244D387820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r>
              <a:rPr lang="es-ES"/>
              <a:t>Editar los estilos de texto del patrón
Segundo nivel
Tercer nivel
Cuarto nivel
Quinto nivel</a:t>
            </a:r>
            <a:endParaRPr lang="es-CO"/>
          </a:p>
        </p:txBody>
      </p:sp>
      <p:sp>
        <p:nvSpPr>
          <p:cNvPr id="5" name="Marcador de fecha 4">
            <a:extLst>
              <a:ext uri="{FF2B5EF4-FFF2-40B4-BE49-F238E27FC236}">
                <a16:creationId xmlns:a16="http://schemas.microsoft.com/office/drawing/2014/main" id="{B934647A-D21C-2142-8B5A-FB98D54B65E9}"/>
              </a:ext>
            </a:extLst>
          </p:cNvPr>
          <p:cNvSpPr>
            <a:spLocks noGrp="1"/>
          </p:cNvSpPr>
          <p:nvPr>
            <p:ph type="dt" sz="half" idx="10"/>
          </p:nvPr>
        </p:nvSpPr>
        <p:spPr/>
        <p:txBody>
          <a:bodyPr/>
          <a:lstStyle/>
          <a:p>
            <a:fld id="{9B48FFCD-719A-E048-9475-56AB4B8803C6}" type="datetimeFigureOut">
              <a:rPr lang="es-CO" smtClean="0"/>
              <a:t>19/02/2019</a:t>
            </a:fld>
            <a:endParaRPr lang="es-CO"/>
          </a:p>
        </p:txBody>
      </p:sp>
      <p:sp>
        <p:nvSpPr>
          <p:cNvPr id="6" name="Marcador de pie de página 5">
            <a:extLst>
              <a:ext uri="{FF2B5EF4-FFF2-40B4-BE49-F238E27FC236}">
                <a16:creationId xmlns:a16="http://schemas.microsoft.com/office/drawing/2014/main" id="{6C60ED54-7B8E-B945-AB03-FF9CA92F36E7}"/>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1F417CE1-6424-2544-8941-E5B79CFD6B90}"/>
              </a:ext>
            </a:extLst>
          </p:cNvPr>
          <p:cNvSpPr>
            <a:spLocks noGrp="1"/>
          </p:cNvSpPr>
          <p:nvPr>
            <p:ph type="sldNum" sz="quarter" idx="12"/>
          </p:nvPr>
        </p:nvSpPr>
        <p:spPr/>
        <p:txBody>
          <a:bodyPr/>
          <a:lstStyle/>
          <a:p>
            <a:fld id="{0882C372-8F7C-BA47-8543-8FB94267CDCD}" type="slidenum">
              <a:rPr lang="es-CO" smtClean="0"/>
              <a:t>‹Nº›</a:t>
            </a:fld>
            <a:endParaRPr lang="es-CO"/>
          </a:p>
        </p:txBody>
      </p:sp>
    </p:spTree>
    <p:extLst>
      <p:ext uri="{BB962C8B-B14F-4D97-AF65-F5344CB8AC3E}">
        <p14:creationId xmlns:p14="http://schemas.microsoft.com/office/powerpoint/2010/main" val="3266572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700495EA-636A-3B42-8845-6FD471ACFD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3924506D-7568-B743-8BEF-7F239A49D3C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r>
              <a:rPr lang="es-ES"/>
              <a:t>Editar los estilos de texto del patrón
Segundo nivel
Tercer nivel
Cuarto nivel
Quinto nivel</a:t>
            </a:r>
            <a:endParaRPr lang="es-CO"/>
          </a:p>
        </p:txBody>
      </p:sp>
      <p:sp>
        <p:nvSpPr>
          <p:cNvPr id="4" name="Marcador de fecha 3">
            <a:extLst>
              <a:ext uri="{FF2B5EF4-FFF2-40B4-BE49-F238E27FC236}">
                <a16:creationId xmlns:a16="http://schemas.microsoft.com/office/drawing/2014/main" id="{FF46773F-4490-F64D-AD09-66DA362308E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48FFCD-719A-E048-9475-56AB4B8803C6}" type="datetimeFigureOut">
              <a:rPr lang="es-CO" smtClean="0"/>
              <a:t>19/02/2019</a:t>
            </a:fld>
            <a:endParaRPr lang="es-CO"/>
          </a:p>
        </p:txBody>
      </p:sp>
      <p:sp>
        <p:nvSpPr>
          <p:cNvPr id="5" name="Marcador de pie de página 4">
            <a:extLst>
              <a:ext uri="{FF2B5EF4-FFF2-40B4-BE49-F238E27FC236}">
                <a16:creationId xmlns:a16="http://schemas.microsoft.com/office/drawing/2014/main" id="{CF56D4E9-8468-0D42-8535-253EB9109A9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a:extLst>
              <a:ext uri="{FF2B5EF4-FFF2-40B4-BE49-F238E27FC236}">
                <a16:creationId xmlns:a16="http://schemas.microsoft.com/office/drawing/2014/main" id="{40A6DDE8-B0B1-A143-9EF0-E41D566EBD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82C372-8F7C-BA47-8543-8FB94267CDCD}" type="slidenum">
              <a:rPr lang="es-CO" smtClean="0"/>
              <a:t>‹Nº›</a:t>
            </a:fld>
            <a:endParaRPr lang="es-CO"/>
          </a:p>
        </p:txBody>
      </p:sp>
    </p:spTree>
    <p:extLst>
      <p:ext uri="{BB962C8B-B14F-4D97-AF65-F5344CB8AC3E}">
        <p14:creationId xmlns:p14="http://schemas.microsoft.com/office/powerpoint/2010/main" val="29169701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3333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AE6B784-54EE-3A4B-806D-7E2F74A23B4D}"/>
              </a:ext>
            </a:extLst>
          </p:cNvPr>
          <p:cNvSpPr>
            <a:spLocks noGrp="1"/>
          </p:cNvSpPr>
          <p:nvPr>
            <p:ph idx="1"/>
          </p:nvPr>
        </p:nvSpPr>
        <p:spPr>
          <a:xfrm>
            <a:off x="1851891" y="1700934"/>
            <a:ext cx="8723745" cy="4351338"/>
          </a:xfrm>
        </p:spPr>
        <p:txBody>
          <a:bodyPr>
            <a:normAutofit/>
          </a:bodyPr>
          <a:lstStyle/>
          <a:p>
            <a:pPr marL="0" indent="0">
              <a:buNone/>
            </a:pPr>
            <a:r>
              <a:rPr lang="es-CO" sz="3600" b="1" dirty="0">
                <a:solidFill>
                  <a:schemeClr val="accent6">
                    <a:lumMod val="50000"/>
                  </a:schemeClr>
                </a:solidFill>
                <a:latin typeface="Bookman Old Style" panose="02050604050505020204" pitchFamily="18" charset="0"/>
              </a:rPr>
              <a:t>La iglesia tiene su propia razon de ser, su propio fundamento y su propia mision. Cuando nos vinculamos con ella, asumimos el compromiso de conocerla, de respetar su fundamento y de colaborar en el cumplimiento de su misión.</a:t>
            </a:r>
          </a:p>
        </p:txBody>
      </p:sp>
    </p:spTree>
    <p:extLst>
      <p:ext uri="{BB962C8B-B14F-4D97-AF65-F5344CB8AC3E}">
        <p14:creationId xmlns:p14="http://schemas.microsoft.com/office/powerpoint/2010/main" val="38942080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486C3E57-7BAB-E744-AD58-EB0350542C1E}"/>
              </a:ext>
            </a:extLst>
          </p:cNvPr>
          <p:cNvSpPr>
            <a:spLocks noGrp="1"/>
          </p:cNvSpPr>
          <p:nvPr>
            <p:ph idx="1"/>
          </p:nvPr>
        </p:nvSpPr>
        <p:spPr>
          <a:xfrm>
            <a:off x="1815668" y="1748414"/>
            <a:ext cx="8621423" cy="4351338"/>
          </a:xfrm>
        </p:spPr>
        <p:txBody>
          <a:bodyPr>
            <a:normAutofit/>
          </a:bodyPr>
          <a:lstStyle/>
          <a:p>
            <a:pPr marL="0" indent="0">
              <a:buNone/>
            </a:pPr>
            <a:r>
              <a:rPr lang="es-CO" sz="4000" b="1" dirty="0">
                <a:solidFill>
                  <a:schemeClr val="accent6">
                    <a:lumMod val="50000"/>
                  </a:schemeClr>
                </a:solidFill>
                <a:latin typeface="Bookman Old Style" panose="02050604050505020204" pitchFamily="18" charset="0"/>
              </a:rPr>
              <a:t>La iglesia no estará centrada en nosotros, sino en Cristo, su fundador; y no será una organización para materializar nuestros planes y estrategias sino una para cumplir la misión.</a:t>
            </a:r>
          </a:p>
        </p:txBody>
      </p:sp>
    </p:spTree>
    <p:extLst>
      <p:ext uri="{BB962C8B-B14F-4D97-AF65-F5344CB8AC3E}">
        <p14:creationId xmlns:p14="http://schemas.microsoft.com/office/powerpoint/2010/main" val="23538574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3261C6D2-7E25-CB4E-ABCD-5DF99A502015}"/>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3975" b="89749" l="2767" r="98024">
                        <a14:foregroundMark x1="31423" y1="8159" x2="31423" y2="8159"/>
                        <a14:foregroundMark x1="29644" y1="4184" x2="29644" y2="4184"/>
                        <a14:foregroundMark x1="6522" y1="27406" x2="6522" y2="27406"/>
                        <a14:foregroundMark x1="2964" y1="29079" x2="2964" y2="29079"/>
                        <a14:foregroundMark x1="43676" y1="40795" x2="43676" y2="40795"/>
                        <a14:foregroundMark x1="18274" y1="71963" x2="13636" y2="71339"/>
                        <a14:foregroundMark x1="51383" y1="69665" x2="50988" y2="70084"/>
                        <a14:foregroundMark x1="53755" y1="63389" x2="53755" y2="63389"/>
                        <a14:foregroundMark x1="51383" y1="64435" x2="51383" y2="64435"/>
                        <a14:foregroundMark x1="52174" y1="61088" x2="52174" y2="61088"/>
                        <a14:foregroundMark x1="51779" y1="61506" x2="51779" y2="61506"/>
                        <a14:foregroundMark x1="50593" y1="61088" x2="51383" y2="65481"/>
                        <a14:foregroundMark x1="68379" y1="62762" x2="67589" y2="65900"/>
                        <a14:foregroundMark x1="76680" y1="62134" x2="76680" y2="64854"/>
                        <a14:foregroundMark x1="82806" y1="63389" x2="83004" y2="66527"/>
                        <a14:foregroundMark x1="82806" y1="61715" x2="82806" y2="61715"/>
                        <a14:foregroundMark x1="85573" y1="61925" x2="85573" y2="61925"/>
                        <a14:foregroundMark x1="89526" y1="63389" x2="89526" y2="63389"/>
                        <a14:foregroundMark x1="91700" y1="62343" x2="91700" y2="62343"/>
                        <a14:foregroundMark x1="88142" y1="63808" x2="88142" y2="63808"/>
                        <a14:foregroundMark x1="95059" y1="66109" x2="95059" y2="66109"/>
                        <a14:foregroundMark x1="98024" y1="51883" x2="98024" y2="51883"/>
                        <a14:foregroundMark x1="96443" y1="52720" x2="96443" y2="52720"/>
                        <a14:foregroundMark x1="96640" y1="51464" x2="96640" y2="51464"/>
                        <a14:foregroundMark x1="96640" y1="51464" x2="96640" y2="51464"/>
                        <a14:foregroundMark x1="80632" y1="51464" x2="80632" y2="51464"/>
                        <a14:foregroundMark x1="80632" y1="51464" x2="80632" y2="51464"/>
                        <a14:foregroundMark x1="73715" y1="51046" x2="73715" y2="51046"/>
                        <a14:foregroundMark x1="73715" y1="51046" x2="73715" y2="51046"/>
                        <a14:foregroundMark x1="73715" y1="51046" x2="73715" y2="51046"/>
                        <a14:foregroundMark x1="62253" y1="52301" x2="62253" y2="52301"/>
                        <a14:foregroundMark x1="64625" y1="52092" x2="64625" y2="52092"/>
                        <a14:foregroundMark x1="44269" y1="49163" x2="44269" y2="49163"/>
                        <a14:foregroundMark x1="66601" y1="41841" x2="66601" y2="41841"/>
                        <a14:backgroundMark x1="17589" y1="73013" x2="33399" y2="75105"/>
                        <a14:backgroundMark x1="33597" y1="74059" x2="27273" y2="73849"/>
                        <a14:backgroundMark x1="71739" y1="53975" x2="71739" y2="53975"/>
                        <a14:backgroundMark x1="90514" y1="66318" x2="90514" y2="66318"/>
                      </a14:backgroundRemoval>
                    </a14:imgEffect>
                  </a14:imgLayer>
                </a14:imgProps>
              </a:ext>
            </a:extLst>
          </a:blip>
          <a:stretch>
            <a:fillRect/>
          </a:stretch>
        </p:blipFill>
        <p:spPr>
          <a:xfrm>
            <a:off x="2731460" y="1471660"/>
            <a:ext cx="6729079" cy="5571067"/>
          </a:xfrm>
          <a:prstGeom prst="rect">
            <a:avLst/>
          </a:prstGeom>
        </p:spPr>
      </p:pic>
    </p:spTree>
    <p:extLst>
      <p:ext uri="{BB962C8B-B14F-4D97-AF65-F5344CB8AC3E}">
        <p14:creationId xmlns:p14="http://schemas.microsoft.com/office/powerpoint/2010/main" val="39314827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5D10568-AFA2-FD4D-B139-0522014F602A}"/>
              </a:ext>
            </a:extLst>
          </p:cNvPr>
          <p:cNvSpPr>
            <a:spLocks noGrp="1"/>
          </p:cNvSpPr>
          <p:nvPr>
            <p:ph idx="1"/>
          </p:nvPr>
        </p:nvSpPr>
        <p:spPr>
          <a:xfrm>
            <a:off x="1600490" y="1641619"/>
            <a:ext cx="8901806" cy="4351338"/>
          </a:xfrm>
        </p:spPr>
        <p:txBody>
          <a:bodyPr>
            <a:normAutofit/>
          </a:bodyPr>
          <a:lstStyle/>
          <a:p>
            <a:pPr marL="0" indent="0" algn="ctr">
              <a:buNone/>
            </a:pPr>
            <a:r>
              <a:rPr lang="es-CO" sz="3200" b="1" i="1" dirty="0">
                <a:solidFill>
                  <a:schemeClr val="accent6">
                    <a:lumMod val="50000"/>
                  </a:schemeClr>
                </a:solidFill>
              </a:rPr>
              <a:t>“Cada uno de los que se vinculan con la iglesia hace por ese hecho un voto solamente de trabajar para el bien de la iglesia, y de juzgar este interés superior a tod consideracion mundanal. Le toca conservar una relación viva con Dios, dedicarse con corazón y alma al gran plan de la redención y manifestar, en su vida y cáracter, la excelencia de los mandamientos de Dios en contraste con las costumbres y los preceptos del mundo”.</a:t>
            </a:r>
          </a:p>
        </p:txBody>
      </p:sp>
      <p:sp>
        <p:nvSpPr>
          <p:cNvPr id="4" name="Rectángulo 3">
            <a:extLst>
              <a:ext uri="{FF2B5EF4-FFF2-40B4-BE49-F238E27FC236}">
                <a16:creationId xmlns:a16="http://schemas.microsoft.com/office/drawing/2014/main" id="{90A82828-5B47-AF48-9217-FCF9234A5BE7}"/>
              </a:ext>
            </a:extLst>
          </p:cNvPr>
          <p:cNvSpPr/>
          <p:nvPr/>
        </p:nvSpPr>
        <p:spPr>
          <a:xfrm>
            <a:off x="4673840" y="5762124"/>
            <a:ext cx="5828455" cy="461665"/>
          </a:xfrm>
          <a:prstGeom prst="rect">
            <a:avLst/>
          </a:prstGeom>
        </p:spPr>
        <p:txBody>
          <a:bodyPr wrap="none">
            <a:spAutoFit/>
          </a:bodyPr>
          <a:lstStyle/>
          <a:p>
            <a:r>
              <a:rPr lang="es-CO" sz="2400" b="1" dirty="0">
                <a:solidFill>
                  <a:srgbClr val="C00000"/>
                </a:solidFill>
              </a:rPr>
              <a:t>Consejos sobre mayordomía Cristiana, p. 47</a:t>
            </a:r>
            <a:r>
              <a:rPr lang="es-CO" sz="2000" b="1" dirty="0">
                <a:solidFill>
                  <a:srgbClr val="C00000"/>
                </a:solidFill>
              </a:rPr>
              <a:t>.</a:t>
            </a:r>
          </a:p>
        </p:txBody>
      </p:sp>
    </p:spTree>
    <p:extLst>
      <p:ext uri="{BB962C8B-B14F-4D97-AF65-F5344CB8AC3E}">
        <p14:creationId xmlns:p14="http://schemas.microsoft.com/office/powerpoint/2010/main" val="36053294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473036F-5453-A848-BC66-23D5E9A8422D}"/>
              </a:ext>
            </a:extLst>
          </p:cNvPr>
          <p:cNvSpPr>
            <a:spLocks noGrp="1"/>
          </p:cNvSpPr>
          <p:nvPr>
            <p:ph idx="1"/>
          </p:nvPr>
        </p:nvSpPr>
        <p:spPr>
          <a:xfrm>
            <a:off x="2120370" y="1835222"/>
            <a:ext cx="8449735" cy="4351338"/>
          </a:xfrm>
        </p:spPr>
        <p:txBody>
          <a:bodyPr>
            <a:normAutofit/>
          </a:bodyPr>
          <a:lstStyle/>
          <a:p>
            <a:pPr marL="0" indent="0">
              <a:buNone/>
            </a:pPr>
            <a:r>
              <a:rPr lang="es-CO" sz="7200" b="1" i="1" dirty="0">
                <a:solidFill>
                  <a:srgbClr val="C00000"/>
                </a:solidFill>
                <a:latin typeface="Bookman Old Style" panose="02050604050505020204" pitchFamily="18" charset="0"/>
                <a:cs typeface="Calibri" panose="020F0502020204030204" pitchFamily="34" charset="0"/>
              </a:rPr>
              <a:t>2. </a:t>
            </a:r>
            <a:r>
              <a:rPr lang="es-CO" sz="8000" b="1" i="1" dirty="0">
                <a:solidFill>
                  <a:srgbClr val="C00000"/>
                </a:solidFill>
                <a:latin typeface="Bookman Old Style" panose="02050604050505020204" pitchFamily="18" charset="0"/>
                <a:cs typeface="Calibri" panose="020F0502020204030204" pitchFamily="34" charset="0"/>
              </a:rPr>
              <a:t>Estamos comprometidos a ser fieles</a:t>
            </a:r>
            <a:r>
              <a:rPr lang="es-CO" sz="5400" b="1" i="1" dirty="0">
                <a:solidFill>
                  <a:srgbClr val="C00000"/>
                </a:solidFill>
                <a:latin typeface="Bookman Old Style" panose="02050604050505020204" pitchFamily="18" charset="0"/>
                <a:cs typeface="Calibri" panose="020F0502020204030204" pitchFamily="34" charset="0"/>
              </a:rPr>
              <a:t>.</a:t>
            </a:r>
          </a:p>
          <a:p>
            <a:pPr marL="0" indent="0">
              <a:buNone/>
            </a:pPr>
            <a:endParaRPr lang="es-CO" dirty="0">
              <a:latin typeface="Bookman Old Style" panose="02050604050505020204" pitchFamily="18" charset="0"/>
            </a:endParaRPr>
          </a:p>
        </p:txBody>
      </p:sp>
    </p:spTree>
    <p:extLst>
      <p:ext uri="{BB962C8B-B14F-4D97-AF65-F5344CB8AC3E}">
        <p14:creationId xmlns:p14="http://schemas.microsoft.com/office/powerpoint/2010/main" val="17084963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F693E90-D70B-2A48-B91D-A79FF2E6CB8F}"/>
              </a:ext>
            </a:extLst>
          </p:cNvPr>
          <p:cNvSpPr>
            <a:spLocks noGrp="1"/>
          </p:cNvSpPr>
          <p:nvPr>
            <p:ph idx="1"/>
          </p:nvPr>
        </p:nvSpPr>
        <p:spPr>
          <a:xfrm>
            <a:off x="1809078" y="1662965"/>
            <a:ext cx="8305800" cy="3532069"/>
          </a:xfrm>
        </p:spPr>
        <p:txBody>
          <a:bodyPr>
            <a:normAutofit lnSpcReduction="10000"/>
          </a:bodyPr>
          <a:lstStyle/>
          <a:p>
            <a:pPr marL="0" indent="0" algn="ctr">
              <a:buNone/>
            </a:pPr>
            <a:r>
              <a:rPr lang="es-CO" sz="4000" b="1" i="1" dirty="0">
                <a:solidFill>
                  <a:schemeClr val="accent6">
                    <a:lumMod val="50000"/>
                  </a:schemeClr>
                </a:solidFill>
                <a:latin typeface="Bookman Old Style" panose="02050604050505020204" pitchFamily="18" charset="0"/>
              </a:rPr>
              <a:t>“Así, pues, téngannos los hombres por servidores de Cristo, y administradores de los misterios de Dios.Ahora bien, se requiere de los administradores, que cada uno sea hallado fiel”.</a:t>
            </a:r>
          </a:p>
          <a:p>
            <a:pPr marL="0" indent="0">
              <a:buNone/>
            </a:pPr>
            <a:endParaRPr lang="es-CO" b="1" dirty="0">
              <a:solidFill>
                <a:schemeClr val="accent6">
                  <a:lumMod val="50000"/>
                </a:schemeClr>
              </a:solidFill>
              <a:latin typeface="Bookman Old Style" panose="02050604050505020204" pitchFamily="18" charset="0"/>
            </a:endParaRPr>
          </a:p>
        </p:txBody>
      </p:sp>
      <p:sp>
        <p:nvSpPr>
          <p:cNvPr id="4" name="Rectángulo 3">
            <a:extLst>
              <a:ext uri="{FF2B5EF4-FFF2-40B4-BE49-F238E27FC236}">
                <a16:creationId xmlns:a16="http://schemas.microsoft.com/office/drawing/2014/main" id="{B387C1EC-9EA2-6C4D-AE85-73FE92E0CDC7}"/>
              </a:ext>
            </a:extLst>
          </p:cNvPr>
          <p:cNvSpPr/>
          <p:nvPr/>
        </p:nvSpPr>
        <p:spPr>
          <a:xfrm>
            <a:off x="7105721" y="5087262"/>
            <a:ext cx="3009157" cy="461665"/>
          </a:xfrm>
          <a:prstGeom prst="rect">
            <a:avLst/>
          </a:prstGeom>
        </p:spPr>
        <p:txBody>
          <a:bodyPr wrap="none">
            <a:spAutoFit/>
          </a:bodyPr>
          <a:lstStyle/>
          <a:p>
            <a:pPr algn="ctr"/>
            <a:r>
              <a:rPr lang="es-CO" sz="2400" b="1" dirty="0">
                <a:solidFill>
                  <a:srgbClr val="C00000"/>
                </a:solidFill>
                <a:latin typeface="Bookman Old Style" panose="02050604050505020204" pitchFamily="18" charset="0"/>
              </a:rPr>
              <a:t>1 Corintios 4: 1-2</a:t>
            </a:r>
          </a:p>
        </p:txBody>
      </p:sp>
    </p:spTree>
    <p:extLst>
      <p:ext uri="{BB962C8B-B14F-4D97-AF65-F5344CB8AC3E}">
        <p14:creationId xmlns:p14="http://schemas.microsoft.com/office/powerpoint/2010/main" val="32152118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2519196-0AF0-384F-8DD5-73385673C920}"/>
              </a:ext>
            </a:extLst>
          </p:cNvPr>
          <p:cNvSpPr>
            <a:spLocks noGrp="1"/>
          </p:cNvSpPr>
          <p:nvPr>
            <p:ph idx="1"/>
          </p:nvPr>
        </p:nvSpPr>
        <p:spPr>
          <a:xfrm>
            <a:off x="1735931" y="2011652"/>
            <a:ext cx="8720138" cy="4351338"/>
          </a:xfrm>
        </p:spPr>
        <p:txBody>
          <a:bodyPr>
            <a:normAutofit/>
          </a:bodyPr>
          <a:lstStyle/>
          <a:p>
            <a:pPr marL="0" indent="0">
              <a:buNone/>
            </a:pPr>
            <a:r>
              <a:rPr lang="es-CO" sz="4400" b="1" dirty="0">
                <a:solidFill>
                  <a:schemeClr val="accent6">
                    <a:lumMod val="50000"/>
                  </a:schemeClr>
                </a:solidFill>
                <a:latin typeface="Bookman Old Style" panose="02050604050505020204" pitchFamily="18" charset="0"/>
              </a:rPr>
              <a:t>La condición para que los hombres nos lleguen a considerar servidores y administradores de Dios es que seamos </a:t>
            </a:r>
            <a:r>
              <a:rPr lang="es-CO" sz="6600" b="1" i="1" dirty="0">
                <a:solidFill>
                  <a:srgbClr val="C00000"/>
                </a:solidFill>
                <a:latin typeface="Bookman Old Style" panose="02050604050505020204" pitchFamily="18" charset="0"/>
              </a:rPr>
              <a:t>fieles.</a:t>
            </a:r>
            <a:endParaRPr lang="es-CO" sz="4400" b="1" i="1" dirty="0">
              <a:solidFill>
                <a:srgbClr val="C00000"/>
              </a:solidFill>
              <a:latin typeface="Bookman Old Style" panose="02050604050505020204" pitchFamily="18" charset="0"/>
            </a:endParaRPr>
          </a:p>
        </p:txBody>
      </p:sp>
    </p:spTree>
    <p:extLst>
      <p:ext uri="{BB962C8B-B14F-4D97-AF65-F5344CB8AC3E}">
        <p14:creationId xmlns:p14="http://schemas.microsoft.com/office/powerpoint/2010/main" val="41865033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F72D6B6-B3F1-6C4B-9D9A-4AD14E21A51E}"/>
              </a:ext>
            </a:extLst>
          </p:cNvPr>
          <p:cNvSpPr>
            <a:spLocks noGrp="1"/>
          </p:cNvSpPr>
          <p:nvPr>
            <p:ph idx="1"/>
          </p:nvPr>
        </p:nvSpPr>
        <p:spPr>
          <a:xfrm>
            <a:off x="1676399" y="1870653"/>
            <a:ext cx="8880765" cy="4351338"/>
          </a:xfrm>
        </p:spPr>
        <p:txBody>
          <a:bodyPr>
            <a:normAutofit/>
          </a:bodyPr>
          <a:lstStyle/>
          <a:p>
            <a:pPr marL="0" indent="0">
              <a:buNone/>
            </a:pPr>
            <a:r>
              <a:rPr lang="es-CO" sz="3200" b="1" dirty="0">
                <a:solidFill>
                  <a:schemeClr val="accent6">
                    <a:lumMod val="50000"/>
                  </a:schemeClr>
                </a:solidFill>
                <a:latin typeface="Bookman Old Style" panose="02050604050505020204" pitchFamily="18" charset="0"/>
              </a:rPr>
              <a:t>Para un miembro de iglesia ser </a:t>
            </a:r>
            <a:r>
              <a:rPr lang="es-CO" sz="6000" b="1" i="1" dirty="0">
                <a:solidFill>
                  <a:srgbClr val="0070C0"/>
                </a:solidFill>
                <a:latin typeface="Bookman Old Style" panose="02050604050505020204" pitchFamily="18" charset="0"/>
              </a:rPr>
              <a:t>fiel</a:t>
            </a:r>
            <a:r>
              <a:rPr lang="es-CO" sz="6000" b="1" i="1" dirty="0">
                <a:solidFill>
                  <a:schemeClr val="accent6">
                    <a:lumMod val="50000"/>
                  </a:schemeClr>
                </a:solidFill>
                <a:latin typeface="Bookman Old Style" panose="02050604050505020204" pitchFamily="18" charset="0"/>
              </a:rPr>
              <a:t> </a:t>
            </a:r>
            <a:r>
              <a:rPr lang="es-CO" sz="3200" b="1" dirty="0">
                <a:solidFill>
                  <a:schemeClr val="accent6">
                    <a:lumMod val="50000"/>
                  </a:schemeClr>
                </a:solidFill>
                <a:latin typeface="Bookman Old Style" panose="02050604050505020204" pitchFamily="18" charset="0"/>
              </a:rPr>
              <a:t>no es una opción, sino una exigencia. La naturaleza del trabajo de la iglesia y lo sagrado de su misión hacen necesario que quienes la integran sean fieles en todo.</a:t>
            </a:r>
          </a:p>
        </p:txBody>
      </p:sp>
    </p:spTree>
    <p:extLst>
      <p:ext uri="{BB962C8B-B14F-4D97-AF65-F5344CB8AC3E}">
        <p14:creationId xmlns:p14="http://schemas.microsoft.com/office/powerpoint/2010/main" val="7995677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1B304E7-B4B6-0141-8422-A87CED264E9C}"/>
              </a:ext>
            </a:extLst>
          </p:cNvPr>
          <p:cNvSpPr>
            <a:spLocks noGrp="1"/>
          </p:cNvSpPr>
          <p:nvPr>
            <p:ph idx="1"/>
          </p:nvPr>
        </p:nvSpPr>
        <p:spPr>
          <a:xfrm>
            <a:off x="1530927" y="2030268"/>
            <a:ext cx="8878455" cy="4351338"/>
          </a:xfrm>
        </p:spPr>
        <p:txBody>
          <a:bodyPr>
            <a:normAutofit/>
          </a:bodyPr>
          <a:lstStyle/>
          <a:p>
            <a:pPr>
              <a:buFont typeface="Wingdings" pitchFamily="2" charset="2"/>
              <a:buChar char="Ø"/>
            </a:pPr>
            <a:r>
              <a:rPr lang="es-CO" sz="4000" b="1" dirty="0">
                <a:solidFill>
                  <a:schemeClr val="accent6">
                    <a:lumMod val="50000"/>
                  </a:schemeClr>
                </a:solidFill>
                <a:latin typeface="Bookman Old Style" panose="02050604050505020204" pitchFamily="18" charset="0"/>
              </a:rPr>
              <a:t> Muchas personas son miembros de la iglesia y participan de sus actividades, pero no se han comprometido a ser fieles en su relacion con ella.</a:t>
            </a:r>
          </a:p>
        </p:txBody>
      </p:sp>
    </p:spTree>
    <p:extLst>
      <p:ext uri="{BB962C8B-B14F-4D97-AF65-F5344CB8AC3E}">
        <p14:creationId xmlns:p14="http://schemas.microsoft.com/office/powerpoint/2010/main" val="15944138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D231CF0-7AF2-8B46-8ABE-0E8D2F57F2E0}"/>
              </a:ext>
            </a:extLst>
          </p:cNvPr>
          <p:cNvSpPr>
            <a:spLocks noGrp="1"/>
          </p:cNvSpPr>
          <p:nvPr>
            <p:ph idx="1"/>
          </p:nvPr>
        </p:nvSpPr>
        <p:spPr>
          <a:xfrm>
            <a:off x="1529196" y="1654176"/>
            <a:ext cx="8920162" cy="4351338"/>
          </a:xfrm>
        </p:spPr>
        <p:txBody>
          <a:bodyPr>
            <a:normAutofit fontScale="92500" lnSpcReduction="20000"/>
          </a:bodyPr>
          <a:lstStyle/>
          <a:p>
            <a:pPr marL="0" indent="0" algn="ctr">
              <a:buNone/>
            </a:pPr>
            <a:r>
              <a:rPr lang="es-CO" sz="4000" b="1" i="1" dirty="0">
                <a:solidFill>
                  <a:schemeClr val="accent6">
                    <a:lumMod val="50000"/>
                  </a:schemeClr>
                </a:solidFill>
                <a:latin typeface="Bookman Old Style" panose="02050604050505020204" pitchFamily="18" charset="0"/>
              </a:rPr>
              <a:t>“Todos han de demostrar su fidelidad a Dios por el uso prudente del capital que les ha sido confiado, no solo en recursos, sino en cualquier don que atienda a la edificacion de su reino. Hay una gran obra que hacer en poco tiempo. Debemos comprender cuál es nuestro trabajo y hacerlo fielmente”.</a:t>
            </a:r>
          </a:p>
        </p:txBody>
      </p:sp>
      <p:sp>
        <p:nvSpPr>
          <p:cNvPr id="4" name="Rectángulo 3">
            <a:extLst>
              <a:ext uri="{FF2B5EF4-FFF2-40B4-BE49-F238E27FC236}">
                <a16:creationId xmlns:a16="http://schemas.microsoft.com/office/drawing/2014/main" id="{E1B13645-AD98-A242-A94C-705DE9BB782B}"/>
              </a:ext>
            </a:extLst>
          </p:cNvPr>
          <p:cNvSpPr/>
          <p:nvPr/>
        </p:nvSpPr>
        <p:spPr>
          <a:xfrm>
            <a:off x="3364011" y="5767398"/>
            <a:ext cx="7298793" cy="461665"/>
          </a:xfrm>
          <a:prstGeom prst="rect">
            <a:avLst/>
          </a:prstGeom>
        </p:spPr>
        <p:txBody>
          <a:bodyPr wrap="none">
            <a:spAutoFit/>
          </a:bodyPr>
          <a:lstStyle/>
          <a:p>
            <a:pPr algn="ctr"/>
            <a:r>
              <a:rPr lang="es-CO" sz="2400" b="1" dirty="0">
                <a:solidFill>
                  <a:srgbClr val="C00000"/>
                </a:solidFill>
                <a:latin typeface="Bookman Old Style" panose="02050604050505020204" pitchFamily="18" charset="0"/>
              </a:rPr>
              <a:t>Consejos sobre mayordomía cristiana, p. 47.</a:t>
            </a:r>
          </a:p>
        </p:txBody>
      </p:sp>
    </p:spTree>
    <p:extLst>
      <p:ext uri="{BB962C8B-B14F-4D97-AF65-F5344CB8AC3E}">
        <p14:creationId xmlns:p14="http://schemas.microsoft.com/office/powerpoint/2010/main" val="10288116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31AF7B6C-0F2D-314A-90C0-7C1D2364FE46}"/>
              </a:ext>
            </a:extLst>
          </p:cNvPr>
          <p:cNvSpPr/>
          <p:nvPr/>
        </p:nvSpPr>
        <p:spPr>
          <a:xfrm>
            <a:off x="1636064" y="1553637"/>
            <a:ext cx="8698200" cy="3970318"/>
          </a:xfrm>
          <a:prstGeom prst="rect">
            <a:avLst/>
          </a:prstGeom>
        </p:spPr>
        <p:txBody>
          <a:bodyPr wrap="square">
            <a:spAutoFit/>
          </a:bodyPr>
          <a:lstStyle/>
          <a:p>
            <a:pPr algn="ctr"/>
            <a:r>
              <a:rPr lang="es-CO" sz="5800" b="1" i="1" dirty="0">
                <a:solidFill>
                  <a:schemeClr val="accent6">
                    <a:lumMod val="75000"/>
                  </a:schemeClr>
                </a:solidFill>
                <a:effectLst/>
                <a:latin typeface="Bookman Old Style" panose="02050604050505020204" pitchFamily="18" charset="0"/>
              </a:rPr>
              <a:t>Cristo es cabeza y salvador de la iglesia, la cual es su cuerpo.</a:t>
            </a:r>
          </a:p>
          <a:p>
            <a:pPr algn="ctr"/>
            <a:endParaRPr lang="es-CO" sz="2000" b="1" i="1" dirty="0">
              <a:solidFill>
                <a:srgbClr val="000000"/>
              </a:solidFill>
              <a:latin typeface="Cambria" panose="02040503050406030204" pitchFamily="18" charset="0"/>
            </a:endParaRPr>
          </a:p>
        </p:txBody>
      </p:sp>
      <p:sp>
        <p:nvSpPr>
          <p:cNvPr id="9" name="Rectángulo 8">
            <a:extLst>
              <a:ext uri="{FF2B5EF4-FFF2-40B4-BE49-F238E27FC236}">
                <a16:creationId xmlns:a16="http://schemas.microsoft.com/office/drawing/2014/main" id="{78D202E1-61D2-E14F-8704-84210A4010E7}"/>
              </a:ext>
            </a:extLst>
          </p:cNvPr>
          <p:cNvSpPr/>
          <p:nvPr/>
        </p:nvSpPr>
        <p:spPr>
          <a:xfrm>
            <a:off x="7411669" y="5062290"/>
            <a:ext cx="2922595" cy="461665"/>
          </a:xfrm>
          <a:prstGeom prst="rect">
            <a:avLst/>
          </a:prstGeom>
        </p:spPr>
        <p:txBody>
          <a:bodyPr wrap="none">
            <a:spAutoFit/>
          </a:bodyPr>
          <a:lstStyle/>
          <a:p>
            <a:pPr algn="ctr"/>
            <a:r>
              <a:rPr lang="es-CO" sz="2400" b="1" dirty="0">
                <a:solidFill>
                  <a:srgbClr val="C00000"/>
                </a:solidFill>
                <a:latin typeface="Bookman Old Style" panose="02050604050505020204" pitchFamily="18" charset="0"/>
              </a:rPr>
              <a:t>Efesios 5:23, NVI</a:t>
            </a:r>
          </a:p>
        </p:txBody>
      </p:sp>
    </p:spTree>
    <p:extLst>
      <p:ext uri="{BB962C8B-B14F-4D97-AF65-F5344CB8AC3E}">
        <p14:creationId xmlns:p14="http://schemas.microsoft.com/office/powerpoint/2010/main" val="40954506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473036F-5453-A848-BC66-23D5E9A8422D}"/>
              </a:ext>
            </a:extLst>
          </p:cNvPr>
          <p:cNvSpPr>
            <a:spLocks noGrp="1"/>
          </p:cNvSpPr>
          <p:nvPr>
            <p:ph idx="1"/>
          </p:nvPr>
        </p:nvSpPr>
        <p:spPr>
          <a:xfrm>
            <a:off x="1871132" y="1548894"/>
            <a:ext cx="8449735" cy="4351338"/>
          </a:xfrm>
        </p:spPr>
        <p:txBody>
          <a:bodyPr>
            <a:normAutofit lnSpcReduction="10000"/>
          </a:bodyPr>
          <a:lstStyle/>
          <a:p>
            <a:pPr marL="0" indent="0">
              <a:buNone/>
            </a:pPr>
            <a:r>
              <a:rPr lang="es-CO" sz="6000" b="1" i="1" dirty="0">
                <a:solidFill>
                  <a:srgbClr val="C00000"/>
                </a:solidFill>
                <a:latin typeface="Bookman Old Style" panose="02050604050505020204" pitchFamily="18" charset="0"/>
                <a:cs typeface="Calibri" panose="020F0502020204030204" pitchFamily="34" charset="0"/>
              </a:rPr>
              <a:t>3. </a:t>
            </a:r>
            <a:r>
              <a:rPr lang="es-CO" sz="6600" b="1" i="1" dirty="0">
                <a:solidFill>
                  <a:srgbClr val="C00000"/>
                </a:solidFill>
                <a:latin typeface="Bookman Old Style" panose="02050604050505020204" pitchFamily="18" charset="0"/>
                <a:cs typeface="Calibri" panose="020F0502020204030204" pitchFamily="34" charset="0"/>
              </a:rPr>
              <a:t>Estamos comprometidos a disfundir el evangelio en todo el mundo</a:t>
            </a:r>
            <a:r>
              <a:rPr lang="es-CO" sz="4400" b="1" i="1" dirty="0">
                <a:solidFill>
                  <a:srgbClr val="C00000"/>
                </a:solidFill>
                <a:latin typeface="Bookman Old Style" panose="02050604050505020204" pitchFamily="18" charset="0"/>
                <a:cs typeface="Calibri" panose="020F0502020204030204" pitchFamily="34" charset="0"/>
              </a:rPr>
              <a:t>.</a:t>
            </a:r>
          </a:p>
          <a:p>
            <a:pPr marL="0" indent="0">
              <a:buNone/>
            </a:pPr>
            <a:endParaRPr lang="es-CO" dirty="0">
              <a:latin typeface="Bookman Old Style" panose="02050604050505020204" pitchFamily="18" charset="0"/>
            </a:endParaRPr>
          </a:p>
        </p:txBody>
      </p:sp>
    </p:spTree>
    <p:extLst>
      <p:ext uri="{BB962C8B-B14F-4D97-AF65-F5344CB8AC3E}">
        <p14:creationId xmlns:p14="http://schemas.microsoft.com/office/powerpoint/2010/main" val="24805276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A30607B-1AEF-9C47-868B-DDAD727CA275}"/>
              </a:ext>
            </a:extLst>
          </p:cNvPr>
          <p:cNvSpPr>
            <a:spLocks noGrp="1"/>
          </p:cNvSpPr>
          <p:nvPr>
            <p:ph idx="1"/>
          </p:nvPr>
        </p:nvSpPr>
        <p:spPr>
          <a:xfrm>
            <a:off x="1810327" y="1720848"/>
            <a:ext cx="8423564" cy="4130603"/>
          </a:xfrm>
        </p:spPr>
        <p:txBody>
          <a:bodyPr>
            <a:normAutofit/>
          </a:bodyPr>
          <a:lstStyle/>
          <a:p>
            <a:pPr marL="0" indent="0" algn="ctr">
              <a:buNone/>
            </a:pPr>
            <a:r>
              <a:rPr lang="es-CO" sz="4800" b="1" i="1" dirty="0">
                <a:solidFill>
                  <a:schemeClr val="accent6">
                    <a:lumMod val="50000"/>
                  </a:schemeClr>
                </a:solidFill>
                <a:latin typeface="Bookman Old Style" panose="02050604050505020204" pitchFamily="18" charset="0"/>
              </a:rPr>
              <a:t>“Y les dijo: Id por todo el mundo y predicad el evangelio a toda criatura”.</a:t>
            </a:r>
          </a:p>
        </p:txBody>
      </p:sp>
      <p:sp>
        <p:nvSpPr>
          <p:cNvPr id="4" name="CuadroTexto 3">
            <a:extLst>
              <a:ext uri="{FF2B5EF4-FFF2-40B4-BE49-F238E27FC236}">
                <a16:creationId xmlns:a16="http://schemas.microsoft.com/office/drawing/2014/main" id="{AAD021B0-49EF-4E43-9383-99B6ADE68750}"/>
              </a:ext>
            </a:extLst>
          </p:cNvPr>
          <p:cNvSpPr txBox="1"/>
          <p:nvPr/>
        </p:nvSpPr>
        <p:spPr>
          <a:xfrm>
            <a:off x="7254947" y="4800600"/>
            <a:ext cx="5957888" cy="461665"/>
          </a:xfrm>
          <a:prstGeom prst="rect">
            <a:avLst/>
          </a:prstGeom>
          <a:noFill/>
        </p:spPr>
        <p:txBody>
          <a:bodyPr wrap="square" rtlCol="0">
            <a:spAutoFit/>
          </a:bodyPr>
          <a:lstStyle/>
          <a:p>
            <a:r>
              <a:rPr lang="es-CO" sz="2400" b="1" dirty="0">
                <a:solidFill>
                  <a:srgbClr val="C00000"/>
                </a:solidFill>
                <a:latin typeface="Bookman Old Style" panose="02050604050505020204" pitchFamily="18" charset="0"/>
              </a:rPr>
              <a:t>Marcos 16:15</a:t>
            </a:r>
          </a:p>
        </p:txBody>
      </p:sp>
    </p:spTree>
    <p:extLst>
      <p:ext uri="{BB962C8B-B14F-4D97-AF65-F5344CB8AC3E}">
        <p14:creationId xmlns:p14="http://schemas.microsoft.com/office/powerpoint/2010/main" val="10339217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431CE743-704E-E84F-979C-78B31BBA88BE}"/>
              </a:ext>
            </a:extLst>
          </p:cNvPr>
          <p:cNvSpPr>
            <a:spLocks noGrp="1"/>
          </p:cNvSpPr>
          <p:nvPr>
            <p:ph idx="1"/>
          </p:nvPr>
        </p:nvSpPr>
        <p:spPr>
          <a:xfrm>
            <a:off x="1701908" y="1687440"/>
            <a:ext cx="8788183" cy="4351338"/>
          </a:xfrm>
        </p:spPr>
        <p:txBody>
          <a:bodyPr>
            <a:normAutofit lnSpcReduction="10000"/>
          </a:bodyPr>
          <a:lstStyle/>
          <a:p>
            <a:pPr marL="0" indent="0">
              <a:buNone/>
            </a:pPr>
            <a:r>
              <a:rPr lang="es-CO" sz="3600" b="1" dirty="0">
                <a:solidFill>
                  <a:schemeClr val="accent6">
                    <a:lumMod val="50000"/>
                  </a:schemeClr>
                </a:solidFill>
                <a:latin typeface="Bookman Old Style" panose="02050604050505020204" pitchFamily="18" charset="0"/>
              </a:rPr>
              <a:t>Quien ha recibido  la misión de parte de Dios es la iglesia; su campo de trabajo, el mundo entero; y el trabajo a realizar, la predicación del evangelio. La comprensión y aceptación de esta realidad deberia influir en toda la vida de la iglesia y en la forma como nos relacionamos con ella.</a:t>
            </a:r>
          </a:p>
        </p:txBody>
      </p:sp>
    </p:spTree>
    <p:extLst>
      <p:ext uri="{BB962C8B-B14F-4D97-AF65-F5344CB8AC3E}">
        <p14:creationId xmlns:p14="http://schemas.microsoft.com/office/powerpoint/2010/main" val="31626958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CE13434-3424-7F48-B132-0415823A5DBC}"/>
              </a:ext>
            </a:extLst>
          </p:cNvPr>
          <p:cNvSpPr>
            <a:spLocks noGrp="1"/>
          </p:cNvSpPr>
          <p:nvPr>
            <p:ph idx="1"/>
          </p:nvPr>
        </p:nvSpPr>
        <p:spPr>
          <a:xfrm>
            <a:off x="1615064" y="1921886"/>
            <a:ext cx="8951335" cy="4351338"/>
          </a:xfrm>
        </p:spPr>
        <p:txBody>
          <a:bodyPr>
            <a:normAutofit/>
          </a:bodyPr>
          <a:lstStyle/>
          <a:p>
            <a:pPr marL="0" indent="0">
              <a:buNone/>
            </a:pPr>
            <a:r>
              <a:rPr lang="es-CO" sz="4000" b="1" dirty="0">
                <a:solidFill>
                  <a:schemeClr val="accent6">
                    <a:lumMod val="50000"/>
                  </a:schemeClr>
                </a:solidFill>
                <a:latin typeface="Bookman Old Style" panose="02050604050505020204" pitchFamily="18" charset="0"/>
              </a:rPr>
              <a:t>Es inconcebible que una persona que se ha unido a la iglesia , no se integre en algún ministerio de servicio para ayudar a la iglesia a cumplir su misión.</a:t>
            </a:r>
          </a:p>
        </p:txBody>
      </p:sp>
    </p:spTree>
    <p:extLst>
      <p:ext uri="{BB962C8B-B14F-4D97-AF65-F5344CB8AC3E}">
        <p14:creationId xmlns:p14="http://schemas.microsoft.com/office/powerpoint/2010/main" val="22809079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9F1A01A-82DA-EF47-A282-D48D7109CB0E}"/>
              </a:ext>
            </a:extLst>
          </p:cNvPr>
          <p:cNvSpPr>
            <a:spLocks noGrp="1"/>
          </p:cNvSpPr>
          <p:nvPr>
            <p:ph idx="1"/>
          </p:nvPr>
        </p:nvSpPr>
        <p:spPr>
          <a:xfrm>
            <a:off x="1580429" y="1517712"/>
            <a:ext cx="8634412" cy="4032250"/>
          </a:xfrm>
        </p:spPr>
        <p:txBody>
          <a:bodyPr>
            <a:normAutofit/>
          </a:bodyPr>
          <a:lstStyle/>
          <a:p>
            <a:pPr marL="0" indent="0" algn="ctr">
              <a:buNone/>
            </a:pPr>
            <a:r>
              <a:rPr lang="es-CO" sz="3600" b="1" i="1" dirty="0">
                <a:solidFill>
                  <a:schemeClr val="accent6">
                    <a:lumMod val="50000"/>
                  </a:schemeClr>
                </a:solidFill>
                <a:latin typeface="Bookman Old Style" panose="02050604050505020204" pitchFamily="18" charset="0"/>
              </a:rPr>
              <a:t>“Hay un mundo que debe ser amonestado. Esta obra nos ha sido encomendada y debemos actuar como milicianos abnegados que están dispuestos a sufir la pérdida d el avida misma, si es necesario en el servicio de Dios”</a:t>
            </a:r>
          </a:p>
        </p:txBody>
      </p:sp>
      <p:sp>
        <p:nvSpPr>
          <p:cNvPr id="4" name="Rectángulo 3">
            <a:extLst>
              <a:ext uri="{FF2B5EF4-FFF2-40B4-BE49-F238E27FC236}">
                <a16:creationId xmlns:a16="http://schemas.microsoft.com/office/drawing/2014/main" id="{8826C7C2-F504-0E43-8F43-A5A43F801AA9}"/>
              </a:ext>
            </a:extLst>
          </p:cNvPr>
          <p:cNvSpPr/>
          <p:nvPr/>
        </p:nvSpPr>
        <p:spPr>
          <a:xfrm>
            <a:off x="3202630" y="5109455"/>
            <a:ext cx="7194598" cy="461665"/>
          </a:xfrm>
          <a:prstGeom prst="rect">
            <a:avLst/>
          </a:prstGeom>
        </p:spPr>
        <p:txBody>
          <a:bodyPr wrap="none">
            <a:spAutoFit/>
          </a:bodyPr>
          <a:lstStyle/>
          <a:p>
            <a:r>
              <a:rPr lang="es-CO" sz="2400" b="1" dirty="0">
                <a:solidFill>
                  <a:srgbClr val="C00000"/>
                </a:solidFill>
                <a:latin typeface="Bookman Old Style" panose="02050604050505020204" pitchFamily="18" charset="0"/>
              </a:rPr>
              <a:t>Consejos sobre mayordomía cristiana, p.48.</a:t>
            </a:r>
          </a:p>
        </p:txBody>
      </p:sp>
    </p:spTree>
    <p:extLst>
      <p:ext uri="{BB962C8B-B14F-4D97-AF65-F5344CB8AC3E}">
        <p14:creationId xmlns:p14="http://schemas.microsoft.com/office/powerpoint/2010/main" val="21080377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DA60020-1235-5140-B16B-7CA2F9001AAD}"/>
              </a:ext>
            </a:extLst>
          </p:cNvPr>
          <p:cNvSpPr>
            <a:spLocks noGrp="1"/>
          </p:cNvSpPr>
          <p:nvPr>
            <p:ph idx="1"/>
          </p:nvPr>
        </p:nvSpPr>
        <p:spPr>
          <a:xfrm>
            <a:off x="1593056" y="1613549"/>
            <a:ext cx="9005888" cy="4351338"/>
          </a:xfrm>
        </p:spPr>
        <p:txBody>
          <a:bodyPr>
            <a:normAutofit/>
          </a:bodyPr>
          <a:lstStyle/>
          <a:p>
            <a:pPr marL="0" indent="0">
              <a:buNone/>
            </a:pPr>
            <a:r>
              <a:rPr lang="es-CO" sz="3200" b="1" dirty="0">
                <a:solidFill>
                  <a:schemeClr val="accent6">
                    <a:lumMod val="50000"/>
                  </a:schemeClr>
                </a:solidFill>
                <a:latin typeface="Bookman Old Style" panose="02050604050505020204" pitchFamily="18" charset="0"/>
              </a:rPr>
              <a:t>Toda persona que ha sido bautizada queda por este acto autorizada para iniciar la proclamación del evangelio a través de los medios a su disposición. Una de las cosas que necesitamos enseñar a nuestros miembros, es que la feligresía en esta iglesia lleva implícito el compromiso de llavar a las personas la bendita esperanza en Cristo.</a:t>
            </a:r>
          </a:p>
        </p:txBody>
      </p:sp>
    </p:spTree>
    <p:extLst>
      <p:ext uri="{BB962C8B-B14F-4D97-AF65-F5344CB8AC3E}">
        <p14:creationId xmlns:p14="http://schemas.microsoft.com/office/powerpoint/2010/main" val="19797872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5484444-3536-2B4D-B2D4-60E1CB8652D5}"/>
              </a:ext>
            </a:extLst>
          </p:cNvPr>
          <p:cNvSpPr>
            <a:spLocks noGrp="1"/>
          </p:cNvSpPr>
          <p:nvPr>
            <p:ph idx="1"/>
          </p:nvPr>
        </p:nvSpPr>
        <p:spPr>
          <a:xfrm>
            <a:off x="1764434" y="1668968"/>
            <a:ext cx="8848147" cy="4351338"/>
          </a:xfrm>
        </p:spPr>
        <p:txBody>
          <a:bodyPr>
            <a:normAutofit/>
          </a:bodyPr>
          <a:lstStyle/>
          <a:p>
            <a:pPr marL="0" indent="0">
              <a:buNone/>
            </a:pPr>
            <a:r>
              <a:rPr lang="es-CO" sz="3600" b="1" dirty="0">
                <a:solidFill>
                  <a:schemeClr val="accent6">
                    <a:lumMod val="50000"/>
                  </a:schemeClr>
                </a:solidFill>
                <a:latin typeface="Bookman Old Style" panose="02050604050505020204" pitchFamily="18" charset="0"/>
              </a:rPr>
              <a:t>La iglesia de Cristo no es un club, sino un movimiento misionero; una organización de personas que se mueven, se acercan y alcanzan a otros con mensaje específico; con una misión que cumplir, con la decisión de salvar por la gracia de Cristo.</a:t>
            </a:r>
          </a:p>
        </p:txBody>
      </p:sp>
    </p:spTree>
    <p:extLst>
      <p:ext uri="{BB962C8B-B14F-4D97-AF65-F5344CB8AC3E}">
        <p14:creationId xmlns:p14="http://schemas.microsoft.com/office/powerpoint/2010/main" val="32034244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93C75C0-7103-C942-896E-F2C2EB33F51A}"/>
              </a:ext>
            </a:extLst>
          </p:cNvPr>
          <p:cNvSpPr>
            <a:spLocks noGrp="1"/>
          </p:cNvSpPr>
          <p:nvPr>
            <p:ph idx="1"/>
          </p:nvPr>
        </p:nvSpPr>
        <p:spPr>
          <a:xfrm>
            <a:off x="1487055" y="1762778"/>
            <a:ext cx="9070109" cy="4351338"/>
          </a:xfrm>
        </p:spPr>
        <p:txBody>
          <a:bodyPr/>
          <a:lstStyle/>
          <a:p>
            <a:pPr marL="0" indent="0" algn="ctr">
              <a:buNone/>
            </a:pPr>
            <a:r>
              <a:rPr lang="es-CO" sz="4000" b="1" i="1" dirty="0">
                <a:solidFill>
                  <a:schemeClr val="accent6">
                    <a:lumMod val="50000"/>
                  </a:schemeClr>
                </a:solidFill>
                <a:latin typeface="Bookman Old Style" panose="02050604050505020204" pitchFamily="18" charset="0"/>
              </a:rPr>
              <a:t>“Las verdades más solemnes que alguna vez se hayan confiado a los mortales nos han sido dadas para que proclamemos el mundo. La divulgación de estas verdades constituye nuestro trabajo”</a:t>
            </a:r>
          </a:p>
          <a:p>
            <a:pPr marL="0" indent="0">
              <a:buNone/>
            </a:pPr>
            <a:endParaRPr lang="es-CO" b="1" dirty="0">
              <a:solidFill>
                <a:schemeClr val="accent6">
                  <a:lumMod val="50000"/>
                </a:schemeClr>
              </a:solidFill>
              <a:latin typeface="Bookman Old Style" panose="02050604050505020204" pitchFamily="18" charset="0"/>
            </a:endParaRPr>
          </a:p>
        </p:txBody>
      </p:sp>
      <p:sp>
        <p:nvSpPr>
          <p:cNvPr id="4" name="Rectángulo 3">
            <a:extLst>
              <a:ext uri="{FF2B5EF4-FFF2-40B4-BE49-F238E27FC236}">
                <a16:creationId xmlns:a16="http://schemas.microsoft.com/office/drawing/2014/main" id="{D4196EA6-1CD7-D34E-B547-BC92CB2588B0}"/>
              </a:ext>
            </a:extLst>
          </p:cNvPr>
          <p:cNvSpPr/>
          <p:nvPr/>
        </p:nvSpPr>
        <p:spPr>
          <a:xfrm>
            <a:off x="4312418" y="5717751"/>
            <a:ext cx="7348487" cy="461665"/>
          </a:xfrm>
          <a:prstGeom prst="rect">
            <a:avLst/>
          </a:prstGeom>
        </p:spPr>
        <p:txBody>
          <a:bodyPr wrap="none">
            <a:spAutoFit/>
          </a:bodyPr>
          <a:lstStyle/>
          <a:p>
            <a:r>
              <a:rPr lang="es-CO" sz="2400" b="1" dirty="0">
                <a:solidFill>
                  <a:srgbClr val="C00000"/>
                </a:solidFill>
                <a:latin typeface="Bookman Old Style" panose="02050604050505020204" pitchFamily="18" charset="0"/>
              </a:rPr>
              <a:t>Consejos sobre mayordomia Cristiana, p. 42.</a:t>
            </a:r>
          </a:p>
        </p:txBody>
      </p:sp>
    </p:spTree>
    <p:extLst>
      <p:ext uri="{BB962C8B-B14F-4D97-AF65-F5344CB8AC3E}">
        <p14:creationId xmlns:p14="http://schemas.microsoft.com/office/powerpoint/2010/main" val="16812536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473036F-5453-A848-BC66-23D5E9A8422D}"/>
              </a:ext>
            </a:extLst>
          </p:cNvPr>
          <p:cNvSpPr>
            <a:spLocks noGrp="1"/>
          </p:cNvSpPr>
          <p:nvPr>
            <p:ph idx="1"/>
          </p:nvPr>
        </p:nvSpPr>
        <p:spPr>
          <a:xfrm>
            <a:off x="1653309" y="1887825"/>
            <a:ext cx="8741305" cy="4351338"/>
          </a:xfrm>
        </p:spPr>
        <p:txBody>
          <a:bodyPr>
            <a:normAutofit/>
          </a:bodyPr>
          <a:lstStyle/>
          <a:p>
            <a:pPr marL="0" indent="0">
              <a:buNone/>
            </a:pPr>
            <a:r>
              <a:rPr lang="es-CO" sz="7200" b="1" i="1" dirty="0">
                <a:solidFill>
                  <a:srgbClr val="C00000"/>
                </a:solidFill>
                <a:latin typeface="Bookman Old Style" panose="02050604050505020204" pitchFamily="18" charset="0"/>
                <a:cs typeface="Calibri" panose="020F0502020204030204" pitchFamily="34" charset="0"/>
              </a:rPr>
              <a:t>4. </a:t>
            </a:r>
            <a:r>
              <a:rPr lang="es-CO" sz="8000" b="1" i="1" dirty="0">
                <a:solidFill>
                  <a:srgbClr val="C00000"/>
                </a:solidFill>
                <a:latin typeface="Bookman Old Style" panose="02050604050505020204" pitchFamily="18" charset="0"/>
                <a:cs typeface="Calibri" panose="020F0502020204030204" pitchFamily="34" charset="0"/>
              </a:rPr>
              <a:t>Estamos comprometidos a sacrificarnos</a:t>
            </a:r>
            <a:r>
              <a:rPr lang="es-CO" sz="5400" b="1" i="1" dirty="0">
                <a:solidFill>
                  <a:srgbClr val="C00000"/>
                </a:solidFill>
                <a:latin typeface="Bookman Old Style" panose="02050604050505020204" pitchFamily="18" charset="0"/>
                <a:cs typeface="Calibri" panose="020F0502020204030204" pitchFamily="34" charset="0"/>
              </a:rPr>
              <a:t>.</a:t>
            </a:r>
          </a:p>
          <a:p>
            <a:pPr marL="0" indent="0">
              <a:buNone/>
            </a:pPr>
            <a:endParaRPr lang="es-CO" dirty="0">
              <a:latin typeface="Bookman Old Style" panose="02050604050505020204" pitchFamily="18" charset="0"/>
            </a:endParaRPr>
          </a:p>
        </p:txBody>
      </p:sp>
    </p:spTree>
    <p:extLst>
      <p:ext uri="{BB962C8B-B14F-4D97-AF65-F5344CB8AC3E}">
        <p14:creationId xmlns:p14="http://schemas.microsoft.com/office/powerpoint/2010/main" val="20476309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A2743CF-6361-2A4F-BA44-9650BD2ABB4A}"/>
              </a:ext>
            </a:extLst>
          </p:cNvPr>
          <p:cNvSpPr>
            <a:spLocks noGrp="1"/>
          </p:cNvSpPr>
          <p:nvPr>
            <p:ph idx="1"/>
          </p:nvPr>
        </p:nvSpPr>
        <p:spPr>
          <a:xfrm>
            <a:off x="1754910" y="1725397"/>
            <a:ext cx="8580582" cy="3407205"/>
          </a:xfrm>
        </p:spPr>
        <p:txBody>
          <a:bodyPr>
            <a:normAutofit/>
          </a:bodyPr>
          <a:lstStyle/>
          <a:p>
            <a:pPr marL="0" indent="0" algn="ctr">
              <a:buNone/>
            </a:pPr>
            <a:r>
              <a:rPr lang="es-CO" sz="4400" b="1" i="1" dirty="0">
                <a:solidFill>
                  <a:schemeClr val="accent6">
                    <a:lumMod val="50000"/>
                  </a:schemeClr>
                </a:solidFill>
                <a:latin typeface="Bookman Old Style" panose="02050604050505020204" pitchFamily="18" charset="0"/>
              </a:rPr>
              <a:t>“ Entonces Jesús dijo a sus discípulos: si alguien quiere neir en pos de mi, nieguese a sí mismo, tome su cruz y sígame”.</a:t>
            </a:r>
          </a:p>
        </p:txBody>
      </p:sp>
      <p:sp>
        <p:nvSpPr>
          <p:cNvPr id="4" name="Rectángulo 3">
            <a:extLst>
              <a:ext uri="{FF2B5EF4-FFF2-40B4-BE49-F238E27FC236}">
                <a16:creationId xmlns:a16="http://schemas.microsoft.com/office/drawing/2014/main" id="{87D6C4D5-3B12-9B42-9695-197922FB8430}"/>
              </a:ext>
            </a:extLst>
          </p:cNvPr>
          <p:cNvSpPr/>
          <p:nvPr/>
        </p:nvSpPr>
        <p:spPr>
          <a:xfrm>
            <a:off x="6995338" y="5101134"/>
            <a:ext cx="3268997" cy="523220"/>
          </a:xfrm>
          <a:prstGeom prst="rect">
            <a:avLst/>
          </a:prstGeom>
        </p:spPr>
        <p:txBody>
          <a:bodyPr wrap="square">
            <a:spAutoFit/>
          </a:bodyPr>
          <a:lstStyle/>
          <a:p>
            <a:pPr algn="ctr"/>
            <a:r>
              <a:rPr lang="es-CO" sz="2800" b="1" dirty="0">
                <a:solidFill>
                  <a:schemeClr val="accent6">
                    <a:lumMod val="50000"/>
                  </a:schemeClr>
                </a:solidFill>
                <a:latin typeface="Bookman Old Style" panose="02050604050505020204" pitchFamily="18" charset="0"/>
              </a:rPr>
              <a:t>Mateo 16:24</a:t>
            </a:r>
          </a:p>
        </p:txBody>
      </p:sp>
    </p:spTree>
    <p:extLst>
      <p:ext uri="{BB962C8B-B14F-4D97-AF65-F5344CB8AC3E}">
        <p14:creationId xmlns:p14="http://schemas.microsoft.com/office/powerpoint/2010/main" val="4288089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8DF3CFE-C293-614A-A150-7BDB2EB34AD3}"/>
              </a:ext>
            </a:extLst>
          </p:cNvPr>
          <p:cNvSpPr>
            <a:spLocks noGrp="1"/>
          </p:cNvSpPr>
          <p:nvPr>
            <p:ph idx="1"/>
          </p:nvPr>
        </p:nvSpPr>
        <p:spPr>
          <a:xfrm>
            <a:off x="1701800" y="2112311"/>
            <a:ext cx="8991600" cy="4351338"/>
          </a:xfrm>
        </p:spPr>
        <p:txBody>
          <a:bodyPr>
            <a:normAutofit/>
          </a:bodyPr>
          <a:lstStyle/>
          <a:p>
            <a:pPr>
              <a:buFont typeface="Wingdings" pitchFamily="2" charset="2"/>
              <a:buChar char="ü"/>
            </a:pPr>
            <a:r>
              <a:rPr lang="es-CO" sz="3600" b="1" dirty="0">
                <a:solidFill>
                  <a:schemeClr val="accent6">
                    <a:lumMod val="50000"/>
                  </a:schemeClr>
                </a:solidFill>
                <a:latin typeface="Bookman Old Style" panose="02050604050505020204" pitchFamily="18" charset="0"/>
              </a:rPr>
              <a:t>Cristo mismo ha decidido ser la cabeza de la iglesia, y en virtud de ello, la considera su cuerpo.</a:t>
            </a:r>
          </a:p>
          <a:p>
            <a:pPr>
              <a:buFont typeface="Wingdings" pitchFamily="2" charset="2"/>
              <a:buChar char="ü"/>
            </a:pPr>
            <a:r>
              <a:rPr lang="es-CO" sz="3600" b="1" dirty="0">
                <a:solidFill>
                  <a:schemeClr val="accent6">
                    <a:lumMod val="50000"/>
                  </a:schemeClr>
                </a:solidFill>
                <a:latin typeface="Bookman Old Style" panose="02050604050505020204" pitchFamily="18" charset="0"/>
              </a:rPr>
              <a:t> Cristo es el salvador de la iglesia, lo que la hace totalmente dependiente de Él.</a:t>
            </a:r>
          </a:p>
        </p:txBody>
      </p:sp>
      <p:sp>
        <p:nvSpPr>
          <p:cNvPr id="4" name="CuadroTexto 3">
            <a:extLst>
              <a:ext uri="{FF2B5EF4-FFF2-40B4-BE49-F238E27FC236}">
                <a16:creationId xmlns:a16="http://schemas.microsoft.com/office/drawing/2014/main" id="{E685B99B-E3E4-814B-AFC1-96CC23A80759}"/>
              </a:ext>
            </a:extLst>
          </p:cNvPr>
          <p:cNvSpPr txBox="1"/>
          <p:nvPr/>
        </p:nvSpPr>
        <p:spPr>
          <a:xfrm>
            <a:off x="1838035" y="662204"/>
            <a:ext cx="7453746" cy="769441"/>
          </a:xfrm>
          <a:prstGeom prst="rect">
            <a:avLst/>
          </a:prstGeom>
          <a:noFill/>
        </p:spPr>
        <p:txBody>
          <a:bodyPr wrap="square" rtlCol="0">
            <a:spAutoFit/>
          </a:bodyPr>
          <a:lstStyle/>
          <a:p>
            <a:r>
              <a:rPr lang="es-CO" sz="4400" b="1" dirty="0">
                <a:solidFill>
                  <a:schemeClr val="bg1"/>
                </a:solidFill>
                <a:latin typeface="Bookman Old Style" panose="02050604050505020204" pitchFamily="18" charset="0"/>
              </a:rPr>
              <a:t>REALIDAD: </a:t>
            </a:r>
          </a:p>
        </p:txBody>
      </p:sp>
    </p:spTree>
    <p:extLst>
      <p:ext uri="{BB962C8B-B14F-4D97-AF65-F5344CB8AC3E}">
        <p14:creationId xmlns:p14="http://schemas.microsoft.com/office/powerpoint/2010/main" val="35850496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308F318-C16E-CF48-AB36-0F16B8890270}"/>
              </a:ext>
            </a:extLst>
          </p:cNvPr>
          <p:cNvSpPr>
            <a:spLocks noGrp="1"/>
          </p:cNvSpPr>
          <p:nvPr>
            <p:ph idx="1"/>
          </p:nvPr>
        </p:nvSpPr>
        <p:spPr>
          <a:xfrm>
            <a:off x="1665472" y="1933240"/>
            <a:ext cx="8861056" cy="4351338"/>
          </a:xfrm>
        </p:spPr>
        <p:txBody>
          <a:bodyPr>
            <a:normAutofit/>
          </a:bodyPr>
          <a:lstStyle/>
          <a:p>
            <a:pPr marL="0" indent="0">
              <a:buNone/>
            </a:pPr>
            <a:r>
              <a:rPr lang="es-CO" sz="4000" b="1" dirty="0">
                <a:solidFill>
                  <a:schemeClr val="accent6">
                    <a:lumMod val="50000"/>
                  </a:schemeClr>
                </a:solidFill>
                <a:latin typeface="Bookman Old Style" panose="02050604050505020204" pitchFamily="18" charset="0"/>
              </a:rPr>
              <a:t>Cuando contemplamos la misión que ha sido encomendada a la iglesia, entendemos que se trata de una empresa que requiere el sacrificio de quienes están llevándola hacia adelante.</a:t>
            </a:r>
          </a:p>
        </p:txBody>
      </p:sp>
    </p:spTree>
    <p:extLst>
      <p:ext uri="{BB962C8B-B14F-4D97-AF65-F5344CB8AC3E}">
        <p14:creationId xmlns:p14="http://schemas.microsoft.com/office/powerpoint/2010/main" val="35468736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5042F5C-52C8-D147-9B82-FC56F307C0FE}"/>
              </a:ext>
            </a:extLst>
          </p:cNvPr>
          <p:cNvSpPr>
            <a:spLocks noGrp="1"/>
          </p:cNvSpPr>
          <p:nvPr>
            <p:ph idx="1"/>
          </p:nvPr>
        </p:nvSpPr>
        <p:spPr>
          <a:xfrm>
            <a:off x="1455424" y="2107756"/>
            <a:ext cx="9028814" cy="4351338"/>
          </a:xfrm>
        </p:spPr>
        <p:txBody>
          <a:bodyPr/>
          <a:lstStyle/>
          <a:p>
            <a:pPr marL="0" indent="0" algn="ctr">
              <a:buNone/>
            </a:pPr>
            <a:r>
              <a:rPr lang="es-CO" sz="4800" b="1" i="1" dirty="0">
                <a:solidFill>
                  <a:schemeClr val="accent6">
                    <a:lumMod val="50000"/>
                  </a:schemeClr>
                </a:solidFill>
                <a:latin typeface="Bookman Old Style" panose="02050604050505020204" pitchFamily="18" charset="0"/>
              </a:rPr>
              <a:t>“Esta obra exige sacrificio. La abnegación y la cruz están a lo largo de todo el camino de la vida”.</a:t>
            </a:r>
          </a:p>
        </p:txBody>
      </p:sp>
      <p:sp>
        <p:nvSpPr>
          <p:cNvPr id="4" name="Rectángulo 3">
            <a:extLst>
              <a:ext uri="{FF2B5EF4-FFF2-40B4-BE49-F238E27FC236}">
                <a16:creationId xmlns:a16="http://schemas.microsoft.com/office/drawing/2014/main" id="{F024C273-D07D-604A-B191-678D8D266F27}"/>
              </a:ext>
            </a:extLst>
          </p:cNvPr>
          <p:cNvSpPr/>
          <p:nvPr/>
        </p:nvSpPr>
        <p:spPr>
          <a:xfrm>
            <a:off x="2627117" y="5320650"/>
            <a:ext cx="7298793" cy="461665"/>
          </a:xfrm>
          <a:prstGeom prst="rect">
            <a:avLst/>
          </a:prstGeom>
        </p:spPr>
        <p:txBody>
          <a:bodyPr wrap="none">
            <a:spAutoFit/>
          </a:bodyPr>
          <a:lstStyle/>
          <a:p>
            <a:r>
              <a:rPr lang="es-CO" sz="2400" b="1" dirty="0">
                <a:solidFill>
                  <a:srgbClr val="C00000"/>
                </a:solidFill>
                <a:latin typeface="Bookman Old Style" panose="02050604050505020204" pitchFamily="18" charset="0"/>
              </a:rPr>
              <a:t>Consejos sobre mayordomia cristiana, p. 48.</a:t>
            </a:r>
          </a:p>
        </p:txBody>
      </p:sp>
    </p:spTree>
    <p:extLst>
      <p:ext uri="{BB962C8B-B14F-4D97-AF65-F5344CB8AC3E}">
        <p14:creationId xmlns:p14="http://schemas.microsoft.com/office/powerpoint/2010/main" val="20548873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154A20-1600-1E42-ACFE-E409135F73A7}"/>
              </a:ext>
            </a:extLst>
          </p:cNvPr>
          <p:cNvSpPr>
            <a:spLocks noGrp="1"/>
          </p:cNvSpPr>
          <p:nvPr>
            <p:ph type="title"/>
          </p:nvPr>
        </p:nvSpPr>
        <p:spPr>
          <a:xfrm>
            <a:off x="1782726" y="1865224"/>
            <a:ext cx="8626548" cy="1325563"/>
          </a:xfrm>
        </p:spPr>
        <p:txBody>
          <a:bodyPr>
            <a:noAutofit/>
          </a:bodyPr>
          <a:lstStyle/>
          <a:p>
            <a:r>
              <a:rPr lang="es-CO" sz="3600" b="1" dirty="0">
                <a:solidFill>
                  <a:srgbClr val="C00000"/>
                </a:solidFill>
                <a:latin typeface="Bookman Old Style" panose="02050604050505020204" pitchFamily="18" charset="0"/>
              </a:rPr>
              <a:t>La iglesia tiene derecho a esperar de nosotros una actitud de sacrificio en todo.</a:t>
            </a:r>
            <a:br>
              <a:rPr lang="es-CO" sz="3600" dirty="0">
                <a:latin typeface="Bookman Old Style" panose="02050604050505020204" pitchFamily="18" charset="0"/>
              </a:rPr>
            </a:br>
            <a:endParaRPr lang="es-CO" sz="3600" dirty="0">
              <a:latin typeface="Bookman Old Style" panose="02050604050505020204" pitchFamily="18" charset="0"/>
            </a:endParaRPr>
          </a:p>
        </p:txBody>
      </p:sp>
      <p:sp>
        <p:nvSpPr>
          <p:cNvPr id="3" name="Marcador de contenido 2">
            <a:extLst>
              <a:ext uri="{FF2B5EF4-FFF2-40B4-BE49-F238E27FC236}">
                <a16:creationId xmlns:a16="http://schemas.microsoft.com/office/drawing/2014/main" id="{C9D67DFC-8919-BD40-ADFC-7C54A42BB19E}"/>
              </a:ext>
            </a:extLst>
          </p:cNvPr>
          <p:cNvSpPr>
            <a:spLocks noGrp="1"/>
          </p:cNvSpPr>
          <p:nvPr>
            <p:ph idx="1"/>
          </p:nvPr>
        </p:nvSpPr>
        <p:spPr>
          <a:xfrm>
            <a:off x="1868672" y="3210387"/>
            <a:ext cx="8454656" cy="4351338"/>
          </a:xfrm>
        </p:spPr>
        <p:txBody>
          <a:bodyPr>
            <a:normAutofit/>
          </a:bodyPr>
          <a:lstStyle/>
          <a:p>
            <a:pPr marL="0" indent="0">
              <a:buNone/>
            </a:pPr>
            <a:r>
              <a:rPr lang="es-CO" sz="3200" b="1" i="1" u="sng" dirty="0">
                <a:solidFill>
                  <a:srgbClr val="0070C0"/>
                </a:solidFill>
                <a:latin typeface="Bookman Old Style" panose="02050604050505020204" pitchFamily="18" charset="0"/>
              </a:rPr>
              <a:t>Primero:</a:t>
            </a:r>
            <a:r>
              <a:rPr lang="es-CO" sz="3200" b="1" i="1" dirty="0">
                <a:solidFill>
                  <a:srgbClr val="0070C0"/>
                </a:solidFill>
                <a:latin typeface="Bookman Old Style" panose="02050604050505020204" pitchFamily="18" charset="0"/>
              </a:rPr>
              <a:t>  </a:t>
            </a:r>
            <a:r>
              <a:rPr lang="es-CO" b="1" dirty="0">
                <a:solidFill>
                  <a:schemeClr val="accent6">
                    <a:lumMod val="50000"/>
                  </a:schemeClr>
                </a:solidFill>
                <a:latin typeface="Bookman Old Style" panose="02050604050505020204" pitchFamily="18" charset="0"/>
              </a:rPr>
              <a:t>Porque su obra es de abnegación y amor, y nunca de lucro o intereses;</a:t>
            </a:r>
          </a:p>
          <a:p>
            <a:pPr marL="0" indent="0">
              <a:buNone/>
            </a:pPr>
            <a:r>
              <a:rPr lang="es-CO" b="1" i="1" u="sng" dirty="0">
                <a:solidFill>
                  <a:srgbClr val="0070C0"/>
                </a:solidFill>
                <a:latin typeface="Bookman Old Style" panose="02050604050505020204" pitchFamily="18" charset="0"/>
              </a:rPr>
              <a:t>Segundo: </a:t>
            </a:r>
            <a:r>
              <a:rPr lang="es-CO" b="1" dirty="0">
                <a:solidFill>
                  <a:schemeClr val="accent6">
                    <a:lumMod val="50000"/>
                  </a:schemeClr>
                </a:solidFill>
                <a:latin typeface="Bookman Old Style" panose="02050604050505020204" pitchFamily="18" charset="0"/>
              </a:rPr>
              <a:t>Porque al aceptarnos en su seno, la iglesia nos ha involucrado en una empresa que con seguridad va a triunfar.</a:t>
            </a:r>
            <a:endParaRPr lang="es-CO" b="1" i="1" u="sng" dirty="0">
              <a:solidFill>
                <a:schemeClr val="accent6">
                  <a:lumMod val="50000"/>
                </a:schemeClr>
              </a:solidFill>
              <a:latin typeface="Bookman Old Style" panose="02050604050505020204" pitchFamily="18" charset="0"/>
            </a:endParaRPr>
          </a:p>
          <a:p>
            <a:pPr marL="0" indent="0">
              <a:buNone/>
            </a:pPr>
            <a:endParaRPr lang="es-CO" sz="3200" b="1" i="1" u="sng" dirty="0">
              <a:solidFill>
                <a:srgbClr val="C00000"/>
              </a:solidFill>
              <a:latin typeface="Bookman Old Style" panose="02050604050505020204" pitchFamily="18" charset="0"/>
            </a:endParaRPr>
          </a:p>
        </p:txBody>
      </p:sp>
    </p:spTree>
    <p:extLst>
      <p:ext uri="{BB962C8B-B14F-4D97-AF65-F5344CB8AC3E}">
        <p14:creationId xmlns:p14="http://schemas.microsoft.com/office/powerpoint/2010/main" val="21675816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67F8F9BF-EF9D-BC41-B64C-9F619797BB4D}"/>
              </a:ext>
            </a:extLst>
          </p:cNvPr>
          <p:cNvSpPr>
            <a:spLocks noGrp="1"/>
          </p:cNvSpPr>
          <p:nvPr>
            <p:ph idx="1"/>
          </p:nvPr>
        </p:nvSpPr>
        <p:spPr>
          <a:xfrm>
            <a:off x="1828800" y="1860839"/>
            <a:ext cx="8728363" cy="4351338"/>
          </a:xfrm>
        </p:spPr>
        <p:txBody>
          <a:bodyPr>
            <a:normAutofit/>
          </a:bodyPr>
          <a:lstStyle/>
          <a:p>
            <a:pPr marL="0" indent="0">
              <a:buNone/>
            </a:pPr>
            <a:r>
              <a:rPr lang="es-CO" sz="3600" b="1" dirty="0">
                <a:solidFill>
                  <a:schemeClr val="accent6">
                    <a:lumMod val="50000"/>
                  </a:schemeClr>
                </a:solidFill>
                <a:latin typeface="Bookman Old Style" panose="02050604050505020204" pitchFamily="18" charset="0"/>
              </a:rPr>
              <a:t>Desde su fundación, la iglesia ha requerido que sus miembros se sacrifiquen, permitiendo que Dios sea el Señor de sus cuerpos, de su tiempo, de su talentos y de sus recursos; es decir de todas sus vidas.</a:t>
            </a:r>
          </a:p>
        </p:txBody>
      </p:sp>
    </p:spTree>
    <p:extLst>
      <p:ext uri="{BB962C8B-B14F-4D97-AF65-F5344CB8AC3E}">
        <p14:creationId xmlns:p14="http://schemas.microsoft.com/office/powerpoint/2010/main" val="15375114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EAACF1A-CB07-4D4F-B8AE-DEF4D6A96998}"/>
              </a:ext>
            </a:extLst>
          </p:cNvPr>
          <p:cNvSpPr>
            <a:spLocks noGrp="1"/>
          </p:cNvSpPr>
          <p:nvPr>
            <p:ph idx="1"/>
          </p:nvPr>
        </p:nvSpPr>
        <p:spPr>
          <a:xfrm>
            <a:off x="1412875" y="1610031"/>
            <a:ext cx="9163050" cy="4351338"/>
          </a:xfrm>
        </p:spPr>
        <p:txBody>
          <a:bodyPr>
            <a:normAutofit/>
          </a:bodyPr>
          <a:lstStyle/>
          <a:p>
            <a:pPr marL="0" indent="0" algn="ctr">
              <a:buNone/>
            </a:pPr>
            <a:r>
              <a:rPr lang="es-CO" sz="4000" b="1" i="1" dirty="0">
                <a:solidFill>
                  <a:schemeClr val="accent6">
                    <a:lumMod val="50000"/>
                  </a:schemeClr>
                </a:solidFill>
                <a:latin typeface="Bookman Old Style" panose="02050604050505020204" pitchFamily="18" charset="0"/>
              </a:rPr>
              <a:t>“Los que creen en esta verdad solamente deberían poseer espíritu de sacrificio en una medida tal que sirvan de reproche a las ambiciones mundanas de los adoradores del dinero”.</a:t>
            </a:r>
          </a:p>
        </p:txBody>
      </p:sp>
      <p:sp>
        <p:nvSpPr>
          <p:cNvPr id="4" name="Rectángulo 3">
            <a:extLst>
              <a:ext uri="{FF2B5EF4-FFF2-40B4-BE49-F238E27FC236}">
                <a16:creationId xmlns:a16="http://schemas.microsoft.com/office/drawing/2014/main" id="{6D1AD821-A0F9-394E-99F8-D53247FEBFAD}"/>
              </a:ext>
            </a:extLst>
          </p:cNvPr>
          <p:cNvSpPr/>
          <p:nvPr/>
        </p:nvSpPr>
        <p:spPr>
          <a:xfrm>
            <a:off x="4324520" y="5699143"/>
            <a:ext cx="7298793" cy="461665"/>
          </a:xfrm>
          <a:prstGeom prst="rect">
            <a:avLst/>
          </a:prstGeom>
        </p:spPr>
        <p:txBody>
          <a:bodyPr wrap="none">
            <a:spAutoFit/>
          </a:bodyPr>
          <a:lstStyle/>
          <a:p>
            <a:r>
              <a:rPr lang="es-CO" sz="2400" b="1" dirty="0">
                <a:solidFill>
                  <a:srgbClr val="C00000"/>
                </a:solidFill>
                <a:latin typeface="Bookman Old Style" panose="02050604050505020204" pitchFamily="18" charset="0"/>
              </a:rPr>
              <a:t>Consejos sobre mayordomía cristiana, p. 45.</a:t>
            </a:r>
          </a:p>
        </p:txBody>
      </p:sp>
    </p:spTree>
    <p:extLst>
      <p:ext uri="{BB962C8B-B14F-4D97-AF65-F5344CB8AC3E}">
        <p14:creationId xmlns:p14="http://schemas.microsoft.com/office/powerpoint/2010/main" val="40813423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EBF3940-1F31-1546-B030-AF8A351C392A}"/>
              </a:ext>
            </a:extLst>
          </p:cNvPr>
          <p:cNvSpPr>
            <a:spLocks noGrp="1"/>
          </p:cNvSpPr>
          <p:nvPr>
            <p:ph idx="1"/>
          </p:nvPr>
        </p:nvSpPr>
        <p:spPr>
          <a:xfrm>
            <a:off x="1653309" y="1660741"/>
            <a:ext cx="8802255" cy="4351338"/>
          </a:xfrm>
        </p:spPr>
        <p:txBody>
          <a:bodyPr>
            <a:normAutofit fontScale="92500"/>
          </a:bodyPr>
          <a:lstStyle/>
          <a:p>
            <a:pPr marL="0" indent="0" algn="ctr">
              <a:buNone/>
            </a:pPr>
            <a:r>
              <a:rPr lang="es-CO" sz="8800" b="1" dirty="0">
                <a:solidFill>
                  <a:srgbClr val="C00000"/>
                </a:solidFill>
                <a:latin typeface="Bookman Old Style" panose="02050604050505020204" pitchFamily="18" charset="0"/>
              </a:rPr>
              <a:t>¿</a:t>
            </a:r>
            <a:r>
              <a:rPr lang="es-CO" sz="6000" b="1" dirty="0">
                <a:solidFill>
                  <a:srgbClr val="C00000"/>
                </a:solidFill>
                <a:latin typeface="Bookman Old Style" panose="02050604050505020204" pitchFamily="18" charset="0"/>
              </a:rPr>
              <a:t>Cómo sería la iglesia si los miembros mostrarán ese espiritu de sacrificio por ella</a:t>
            </a:r>
            <a:r>
              <a:rPr lang="es-CO" sz="8800" b="1" dirty="0">
                <a:solidFill>
                  <a:srgbClr val="C00000"/>
                </a:solidFill>
                <a:latin typeface="Bookman Old Style" panose="02050604050505020204" pitchFamily="18" charset="0"/>
              </a:rPr>
              <a:t>?</a:t>
            </a:r>
            <a:endParaRPr lang="es-CO" sz="6000" b="1" dirty="0">
              <a:solidFill>
                <a:srgbClr val="C00000"/>
              </a:solidFill>
              <a:latin typeface="Bookman Old Style" panose="02050604050505020204" pitchFamily="18" charset="0"/>
            </a:endParaRPr>
          </a:p>
        </p:txBody>
      </p:sp>
    </p:spTree>
    <p:extLst>
      <p:ext uri="{BB962C8B-B14F-4D97-AF65-F5344CB8AC3E}">
        <p14:creationId xmlns:p14="http://schemas.microsoft.com/office/powerpoint/2010/main" val="394014792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4">
            <a:extLst>
              <a:ext uri="{FF2B5EF4-FFF2-40B4-BE49-F238E27FC236}">
                <a16:creationId xmlns:a16="http://schemas.microsoft.com/office/drawing/2014/main" id="{DD87C3FC-314D-7A4C-B314-BACDFE55152D}"/>
              </a:ext>
            </a:extLst>
          </p:cNvPr>
          <p:cNvSpPr>
            <a:spLocks noGrp="1"/>
          </p:cNvSpPr>
          <p:nvPr>
            <p:ph idx="1"/>
          </p:nvPr>
        </p:nvSpPr>
        <p:spPr>
          <a:xfrm>
            <a:off x="1644072" y="1661968"/>
            <a:ext cx="9097819" cy="4351338"/>
          </a:xfrm>
        </p:spPr>
        <p:txBody>
          <a:bodyPr>
            <a:normAutofit/>
          </a:bodyPr>
          <a:lstStyle/>
          <a:p>
            <a:pPr marL="0" indent="0">
              <a:buNone/>
            </a:pPr>
            <a:r>
              <a:rPr lang="es-CO" sz="4000" b="1" dirty="0">
                <a:solidFill>
                  <a:schemeClr val="accent6">
                    <a:lumMod val="50000"/>
                  </a:schemeClr>
                </a:solidFill>
                <a:latin typeface="Bookman Old Style" panose="02050604050505020204" pitchFamily="18" charset="0"/>
              </a:rPr>
              <a:t>Como miembros de la iglesia tenemos la oportunidad y el privilegio de sacrificarnos por una causa que sobrepasa toda empresa humana y cuyos resusltados irán más allá de este mundo.</a:t>
            </a:r>
          </a:p>
        </p:txBody>
      </p:sp>
    </p:spTree>
    <p:extLst>
      <p:ext uri="{BB962C8B-B14F-4D97-AF65-F5344CB8AC3E}">
        <p14:creationId xmlns:p14="http://schemas.microsoft.com/office/powerpoint/2010/main" val="25235049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10C7807-90AB-7B4C-B6D6-B0F4C3885B2F}"/>
              </a:ext>
            </a:extLst>
          </p:cNvPr>
          <p:cNvSpPr>
            <a:spLocks noGrp="1"/>
          </p:cNvSpPr>
          <p:nvPr>
            <p:ph idx="1"/>
          </p:nvPr>
        </p:nvSpPr>
        <p:spPr>
          <a:xfrm>
            <a:off x="1865745" y="1607125"/>
            <a:ext cx="8866910" cy="4433456"/>
          </a:xfrm>
        </p:spPr>
        <p:txBody>
          <a:bodyPr>
            <a:normAutofit fontScale="92500" lnSpcReduction="10000"/>
          </a:bodyPr>
          <a:lstStyle/>
          <a:p>
            <a:pPr marL="0" indent="0">
              <a:buNone/>
            </a:pPr>
            <a:r>
              <a:rPr lang="es-CO" b="1" dirty="0">
                <a:solidFill>
                  <a:schemeClr val="accent6">
                    <a:lumMod val="50000"/>
                  </a:schemeClr>
                </a:solidFill>
                <a:latin typeface="Bookman Old Style" panose="02050604050505020204" pitchFamily="18" charset="0"/>
              </a:rPr>
              <a:t>Esta es la razón por la que el mensaje de la mayordomia cristiana nos anima a ser fieles delante de Dios en </a:t>
            </a:r>
            <a:r>
              <a:rPr lang="es-CO" sz="3600" b="1" u="sng" dirty="0">
                <a:solidFill>
                  <a:schemeClr val="accent6">
                    <a:lumMod val="50000"/>
                  </a:schemeClr>
                </a:solidFill>
                <a:latin typeface="Bookman Old Style" panose="02050604050505020204" pitchFamily="18" charset="0"/>
              </a:rPr>
              <a:t>el cuidado de nuestro cuerpo, en el uso de nuestras habilidades y talentos, en la administración del tiempo que se nos da, y en la fidelidad a Dios al devolver con honestidad y generosidad los diezmos y las ofrendas</a:t>
            </a:r>
            <a:r>
              <a:rPr lang="es-CO" sz="3600" b="1" i="1" u="sng" dirty="0">
                <a:solidFill>
                  <a:schemeClr val="accent6">
                    <a:lumMod val="50000"/>
                  </a:schemeClr>
                </a:solidFill>
                <a:latin typeface="Bookman Old Style" panose="02050604050505020204" pitchFamily="18" charset="0"/>
              </a:rPr>
              <a:t> </a:t>
            </a:r>
            <a:r>
              <a:rPr lang="es-CO" b="1" dirty="0">
                <a:solidFill>
                  <a:schemeClr val="accent6">
                    <a:lumMod val="50000"/>
                  </a:schemeClr>
                </a:solidFill>
                <a:latin typeface="Bookman Old Style" panose="02050604050505020204" pitchFamily="18" charset="0"/>
              </a:rPr>
              <a:t>que permiten que esta bendita causa siga adelante por la gracia de Dios.</a:t>
            </a:r>
          </a:p>
        </p:txBody>
      </p:sp>
    </p:spTree>
    <p:extLst>
      <p:ext uri="{BB962C8B-B14F-4D97-AF65-F5344CB8AC3E}">
        <p14:creationId xmlns:p14="http://schemas.microsoft.com/office/powerpoint/2010/main" val="41996197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4709133-EC9F-EA42-A4FD-DE8DD7C1154F}"/>
              </a:ext>
            </a:extLst>
          </p:cNvPr>
          <p:cNvSpPr>
            <a:spLocks noGrp="1"/>
          </p:cNvSpPr>
          <p:nvPr>
            <p:ph idx="1"/>
          </p:nvPr>
        </p:nvSpPr>
        <p:spPr>
          <a:xfrm>
            <a:off x="2396836" y="2931535"/>
            <a:ext cx="10515600" cy="4351338"/>
          </a:xfrm>
        </p:spPr>
        <p:txBody>
          <a:bodyPr>
            <a:normAutofit/>
          </a:bodyPr>
          <a:lstStyle/>
          <a:p>
            <a:pPr marL="0" indent="0">
              <a:buNone/>
            </a:pPr>
            <a:r>
              <a:rPr lang="es-CO" sz="8000" b="1" i="1" dirty="0">
                <a:solidFill>
                  <a:srgbClr val="C00000"/>
                </a:solidFill>
              </a:rPr>
              <a:t>CONCLUSIONES…</a:t>
            </a:r>
          </a:p>
        </p:txBody>
      </p:sp>
    </p:spTree>
    <p:extLst>
      <p:ext uri="{BB962C8B-B14F-4D97-AF65-F5344CB8AC3E}">
        <p14:creationId xmlns:p14="http://schemas.microsoft.com/office/powerpoint/2010/main" val="16849177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487DBB31-CB8D-624E-B12B-5E6C9259CC41}"/>
              </a:ext>
            </a:extLst>
          </p:cNvPr>
          <p:cNvSpPr>
            <a:spLocks noGrp="1"/>
          </p:cNvSpPr>
          <p:nvPr>
            <p:ph idx="1"/>
          </p:nvPr>
        </p:nvSpPr>
        <p:spPr>
          <a:xfrm>
            <a:off x="1603086" y="2187576"/>
            <a:ext cx="8985827" cy="4351338"/>
          </a:xfrm>
        </p:spPr>
        <p:txBody>
          <a:bodyPr>
            <a:normAutofit/>
          </a:bodyPr>
          <a:lstStyle/>
          <a:p>
            <a:pPr>
              <a:buFont typeface="Wingdings" pitchFamily="2" charset="2"/>
              <a:buChar char="ü"/>
            </a:pPr>
            <a:r>
              <a:rPr lang="es-CO" sz="4400" b="1" dirty="0">
                <a:solidFill>
                  <a:schemeClr val="accent6">
                    <a:lumMod val="50000"/>
                  </a:schemeClr>
                </a:solidFill>
                <a:latin typeface="Bookman Old Style" panose="02050604050505020204" pitchFamily="18" charset="0"/>
              </a:rPr>
              <a:t>Más allá de toda duda, ser miembro de la iglesia del Señor es un invaluable privilegio y una grandísima responsabilidad.</a:t>
            </a:r>
          </a:p>
          <a:p>
            <a:pPr marL="0" indent="0">
              <a:buNone/>
            </a:pPr>
            <a:endParaRPr lang="es-CO" sz="3200" b="1" dirty="0">
              <a:solidFill>
                <a:schemeClr val="accent6">
                  <a:lumMod val="50000"/>
                </a:schemeClr>
              </a:solidFill>
              <a:latin typeface="Bookman Old Style" panose="02050604050505020204" pitchFamily="18" charset="0"/>
            </a:endParaRPr>
          </a:p>
        </p:txBody>
      </p:sp>
    </p:spTree>
    <p:extLst>
      <p:ext uri="{BB962C8B-B14F-4D97-AF65-F5344CB8AC3E}">
        <p14:creationId xmlns:p14="http://schemas.microsoft.com/office/powerpoint/2010/main" val="18037084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Marcador de contenido 9">
            <a:extLst>
              <a:ext uri="{FF2B5EF4-FFF2-40B4-BE49-F238E27FC236}">
                <a16:creationId xmlns:a16="http://schemas.microsoft.com/office/drawing/2014/main" id="{2637E928-435A-2342-9696-8FC4717C5A85}"/>
              </a:ext>
            </a:extLst>
          </p:cNvPr>
          <p:cNvSpPr>
            <a:spLocks noGrp="1"/>
          </p:cNvSpPr>
          <p:nvPr>
            <p:ph idx="1"/>
          </p:nvPr>
        </p:nvSpPr>
        <p:spPr>
          <a:xfrm>
            <a:off x="1828800" y="1625504"/>
            <a:ext cx="8719128" cy="4351338"/>
          </a:xfrm>
        </p:spPr>
        <p:txBody>
          <a:bodyPr>
            <a:normAutofit/>
          </a:bodyPr>
          <a:lstStyle/>
          <a:p>
            <a:pPr marL="0" indent="0">
              <a:buNone/>
            </a:pPr>
            <a:r>
              <a:rPr lang="es-CO" sz="4000" b="1" dirty="0">
                <a:solidFill>
                  <a:schemeClr val="accent6">
                    <a:lumMod val="50000"/>
                  </a:schemeClr>
                </a:solidFill>
                <a:latin typeface="Bookman Old Style" panose="02050604050505020204" pitchFamily="18" charset="0"/>
              </a:rPr>
              <a:t>Aún así, hay quienes estando dentro de la iglesia, aparentan no conocer esta realidad y como resultado de ello, no tienen el grado de compromiso adecuado con la iglesia ni son Dios.</a:t>
            </a:r>
          </a:p>
        </p:txBody>
      </p:sp>
    </p:spTree>
    <p:extLst>
      <p:ext uri="{BB962C8B-B14F-4D97-AF65-F5344CB8AC3E}">
        <p14:creationId xmlns:p14="http://schemas.microsoft.com/office/powerpoint/2010/main" val="39955896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61DB6449-B615-F843-8EFE-C16176C9C8F7}"/>
              </a:ext>
            </a:extLst>
          </p:cNvPr>
          <p:cNvSpPr>
            <a:spLocks noGrp="1"/>
          </p:cNvSpPr>
          <p:nvPr>
            <p:ph idx="1"/>
          </p:nvPr>
        </p:nvSpPr>
        <p:spPr>
          <a:xfrm>
            <a:off x="1627909" y="1600777"/>
            <a:ext cx="8936182" cy="4351338"/>
          </a:xfrm>
        </p:spPr>
        <p:txBody>
          <a:bodyPr>
            <a:normAutofit fontScale="92500" lnSpcReduction="10000"/>
          </a:bodyPr>
          <a:lstStyle/>
          <a:p>
            <a:pPr>
              <a:buFont typeface="Wingdings" pitchFamily="2" charset="2"/>
              <a:buChar char="ü"/>
            </a:pPr>
            <a:r>
              <a:rPr lang="es-CO" sz="4000" b="1" dirty="0">
                <a:solidFill>
                  <a:schemeClr val="accent6">
                    <a:lumMod val="50000"/>
                  </a:schemeClr>
                </a:solidFill>
                <a:latin typeface="Bookman Old Style" panose="02050604050505020204" pitchFamily="18" charset="0"/>
              </a:rPr>
              <a:t>El dasafío del momento es disfrutat de ese privilegio con una actitud de preferencia por el bienestar de la iglesia, de fidelidad en nuestra relación con ella, de compromiso en la divulgación del mensaje que le ha sido dado y de sacrificio en todo cuanto se requiera de nosotros.</a:t>
            </a:r>
          </a:p>
        </p:txBody>
      </p:sp>
    </p:spTree>
    <p:extLst>
      <p:ext uri="{BB962C8B-B14F-4D97-AF65-F5344CB8AC3E}">
        <p14:creationId xmlns:p14="http://schemas.microsoft.com/office/powerpoint/2010/main" val="12677064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61DB6449-B615-F843-8EFE-C16176C9C8F7}"/>
              </a:ext>
            </a:extLst>
          </p:cNvPr>
          <p:cNvSpPr>
            <a:spLocks noGrp="1"/>
          </p:cNvSpPr>
          <p:nvPr>
            <p:ph idx="1"/>
          </p:nvPr>
        </p:nvSpPr>
        <p:spPr>
          <a:xfrm>
            <a:off x="1615209" y="1973407"/>
            <a:ext cx="8961582" cy="4351338"/>
          </a:xfrm>
        </p:spPr>
        <p:txBody>
          <a:bodyPr>
            <a:normAutofit/>
          </a:bodyPr>
          <a:lstStyle/>
          <a:p>
            <a:pPr>
              <a:buFont typeface="Wingdings" pitchFamily="2" charset="2"/>
              <a:buChar char="ü"/>
            </a:pPr>
            <a:r>
              <a:rPr lang="es-CO" sz="4000" b="1" dirty="0">
                <a:solidFill>
                  <a:schemeClr val="accent6">
                    <a:lumMod val="50000"/>
                  </a:schemeClr>
                </a:solidFill>
                <a:latin typeface="Bookman Old Style" panose="02050604050505020204" pitchFamily="18" charset="0"/>
              </a:rPr>
              <a:t>No olvidemos que el triunfo de la iglesia está asegurado en Cristo. Pero al cumplir con estos compromisos, también nosotros tendremos el privilegio de triunfar con ella.</a:t>
            </a:r>
          </a:p>
        </p:txBody>
      </p:sp>
    </p:spTree>
    <p:extLst>
      <p:ext uri="{BB962C8B-B14F-4D97-AF65-F5344CB8AC3E}">
        <p14:creationId xmlns:p14="http://schemas.microsoft.com/office/powerpoint/2010/main" val="9000922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3A47418-028D-584A-8E1F-48DF4F02E998}"/>
              </a:ext>
            </a:extLst>
          </p:cNvPr>
          <p:cNvSpPr>
            <a:spLocks noGrp="1"/>
          </p:cNvSpPr>
          <p:nvPr>
            <p:ph type="title"/>
          </p:nvPr>
        </p:nvSpPr>
        <p:spPr>
          <a:xfrm>
            <a:off x="514927" y="277667"/>
            <a:ext cx="9414164" cy="1325563"/>
          </a:xfrm>
        </p:spPr>
        <p:txBody>
          <a:bodyPr>
            <a:normAutofit/>
          </a:bodyPr>
          <a:lstStyle/>
          <a:p>
            <a:r>
              <a:rPr lang="es-CO" sz="4000" b="1" i="1" dirty="0">
                <a:solidFill>
                  <a:schemeClr val="bg1"/>
                </a:solidFill>
                <a:latin typeface="Bookman Old Style" panose="02050604050505020204" pitchFamily="18" charset="0"/>
              </a:rPr>
              <a:t>IMPLICACIONES DE PERTENECER A LA IASD</a:t>
            </a:r>
          </a:p>
        </p:txBody>
      </p:sp>
      <p:sp>
        <p:nvSpPr>
          <p:cNvPr id="3" name="Marcador de contenido 2">
            <a:extLst>
              <a:ext uri="{FF2B5EF4-FFF2-40B4-BE49-F238E27FC236}">
                <a16:creationId xmlns:a16="http://schemas.microsoft.com/office/drawing/2014/main" id="{033A1A33-AF25-D447-B2E0-05BD59DC9E1E}"/>
              </a:ext>
            </a:extLst>
          </p:cNvPr>
          <p:cNvSpPr>
            <a:spLocks noGrp="1"/>
          </p:cNvSpPr>
          <p:nvPr>
            <p:ph idx="1"/>
          </p:nvPr>
        </p:nvSpPr>
        <p:spPr>
          <a:xfrm>
            <a:off x="1778144" y="1624444"/>
            <a:ext cx="8635712" cy="4351338"/>
          </a:xfrm>
        </p:spPr>
        <p:txBody>
          <a:bodyPr>
            <a:normAutofit fontScale="92500"/>
          </a:bodyPr>
          <a:lstStyle/>
          <a:p>
            <a:pPr marL="514350" indent="-514350">
              <a:buFont typeface="+mj-lt"/>
              <a:buAutoNum type="arabicPeriod"/>
            </a:pPr>
            <a:r>
              <a:rPr lang="es-CO" sz="3600" b="1" dirty="0">
                <a:solidFill>
                  <a:schemeClr val="accent6">
                    <a:lumMod val="50000"/>
                  </a:schemeClr>
                </a:solidFill>
                <a:latin typeface="Bookman Old Style" panose="02050604050505020204" pitchFamily="18" charset="0"/>
              </a:rPr>
              <a:t>Estamos comprometidos con el bienestar de la iglesia.</a:t>
            </a:r>
          </a:p>
          <a:p>
            <a:pPr marL="514350" indent="-514350">
              <a:buFont typeface="+mj-lt"/>
              <a:buAutoNum type="arabicPeriod"/>
            </a:pPr>
            <a:r>
              <a:rPr lang="es-CO" sz="3600" b="1" dirty="0">
                <a:solidFill>
                  <a:schemeClr val="accent6">
                    <a:lumMod val="50000"/>
                  </a:schemeClr>
                </a:solidFill>
                <a:latin typeface="Bookman Old Style" panose="02050604050505020204" pitchFamily="18" charset="0"/>
              </a:rPr>
              <a:t>Estamos comprometidos a ser fieles.</a:t>
            </a:r>
          </a:p>
          <a:p>
            <a:pPr marL="514350" indent="-514350">
              <a:buFont typeface="+mj-lt"/>
              <a:buAutoNum type="arabicPeriod"/>
            </a:pPr>
            <a:r>
              <a:rPr lang="es-CO" sz="3600" b="1" dirty="0">
                <a:solidFill>
                  <a:schemeClr val="accent6">
                    <a:lumMod val="50000"/>
                  </a:schemeClr>
                </a:solidFill>
                <a:latin typeface="Bookman Old Style" panose="02050604050505020204" pitchFamily="18" charset="0"/>
              </a:rPr>
              <a:t>Estamos comprometidos a difundir el evengelio en todo el mundo.</a:t>
            </a:r>
          </a:p>
          <a:p>
            <a:pPr marL="514350" indent="-514350">
              <a:buFont typeface="+mj-lt"/>
              <a:buAutoNum type="arabicPeriod"/>
            </a:pPr>
            <a:r>
              <a:rPr lang="es-CO" sz="3600" b="1" dirty="0">
                <a:solidFill>
                  <a:schemeClr val="accent6">
                    <a:lumMod val="50000"/>
                  </a:schemeClr>
                </a:solidFill>
                <a:latin typeface="Bookman Old Style" panose="02050604050505020204" pitchFamily="18" charset="0"/>
              </a:rPr>
              <a:t>Estamos comprometidos a sacrificarnos.</a:t>
            </a:r>
          </a:p>
          <a:p>
            <a:pPr marL="0" indent="0">
              <a:buNone/>
            </a:pPr>
            <a:endParaRPr lang="es-CO" b="1" dirty="0">
              <a:solidFill>
                <a:schemeClr val="accent6">
                  <a:lumMod val="50000"/>
                </a:schemeClr>
              </a:solidFill>
              <a:latin typeface="Bookman Old Style" panose="02050604050505020204" pitchFamily="18" charset="0"/>
            </a:endParaRPr>
          </a:p>
        </p:txBody>
      </p:sp>
    </p:spTree>
    <p:extLst>
      <p:ext uri="{BB962C8B-B14F-4D97-AF65-F5344CB8AC3E}">
        <p14:creationId xmlns:p14="http://schemas.microsoft.com/office/powerpoint/2010/main" val="32318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473036F-5453-A848-BC66-23D5E9A8422D}"/>
              </a:ext>
            </a:extLst>
          </p:cNvPr>
          <p:cNvSpPr>
            <a:spLocks noGrp="1"/>
          </p:cNvSpPr>
          <p:nvPr>
            <p:ph idx="1"/>
          </p:nvPr>
        </p:nvSpPr>
        <p:spPr>
          <a:xfrm>
            <a:off x="1871132" y="1722558"/>
            <a:ext cx="8449735" cy="4351338"/>
          </a:xfrm>
        </p:spPr>
        <p:txBody>
          <a:bodyPr>
            <a:normAutofit/>
          </a:bodyPr>
          <a:lstStyle/>
          <a:p>
            <a:pPr marL="0" indent="0">
              <a:buNone/>
            </a:pPr>
            <a:r>
              <a:rPr lang="es-CO" sz="6000" b="1" i="1" dirty="0">
                <a:solidFill>
                  <a:srgbClr val="C00000"/>
                </a:solidFill>
                <a:latin typeface="Bookman Old Style" panose="02050604050505020204" pitchFamily="18" charset="0"/>
                <a:cs typeface="Calibri" panose="020F0502020204030204" pitchFamily="34" charset="0"/>
              </a:rPr>
              <a:t>1. </a:t>
            </a:r>
            <a:r>
              <a:rPr lang="es-CO" sz="6600" b="1" i="1" dirty="0">
                <a:solidFill>
                  <a:srgbClr val="C00000"/>
                </a:solidFill>
                <a:latin typeface="Bookman Old Style" panose="02050604050505020204" pitchFamily="18" charset="0"/>
                <a:cs typeface="Calibri" panose="020F0502020204030204" pitchFamily="34" charset="0"/>
              </a:rPr>
              <a:t>Estamos comprometidos con el bienestar de la iglesia</a:t>
            </a:r>
            <a:r>
              <a:rPr lang="es-CO" sz="4400" b="1" i="1" dirty="0">
                <a:solidFill>
                  <a:srgbClr val="C00000"/>
                </a:solidFill>
                <a:latin typeface="Bookman Old Style" panose="02050604050505020204" pitchFamily="18" charset="0"/>
                <a:cs typeface="Calibri" panose="020F0502020204030204" pitchFamily="34" charset="0"/>
              </a:rPr>
              <a:t>.</a:t>
            </a:r>
          </a:p>
          <a:p>
            <a:pPr marL="0" indent="0">
              <a:buNone/>
            </a:pPr>
            <a:endParaRPr lang="es-CO" dirty="0">
              <a:latin typeface="Bookman Old Style" panose="02050604050505020204" pitchFamily="18" charset="0"/>
            </a:endParaRPr>
          </a:p>
        </p:txBody>
      </p:sp>
    </p:spTree>
    <p:extLst>
      <p:ext uri="{BB962C8B-B14F-4D97-AF65-F5344CB8AC3E}">
        <p14:creationId xmlns:p14="http://schemas.microsoft.com/office/powerpoint/2010/main" val="3885105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61DC2C81-4729-0744-8708-832FC844C1D0}"/>
              </a:ext>
            </a:extLst>
          </p:cNvPr>
          <p:cNvSpPr>
            <a:spLocks noGrp="1"/>
          </p:cNvSpPr>
          <p:nvPr>
            <p:ph idx="1"/>
          </p:nvPr>
        </p:nvSpPr>
        <p:spPr>
          <a:xfrm>
            <a:off x="1761835" y="1816388"/>
            <a:ext cx="8573655" cy="4351338"/>
          </a:xfrm>
        </p:spPr>
        <p:txBody>
          <a:bodyPr>
            <a:normAutofit/>
          </a:bodyPr>
          <a:lstStyle/>
          <a:p>
            <a:pPr marL="0" indent="0">
              <a:buNone/>
            </a:pPr>
            <a:r>
              <a:rPr lang="es-CO" sz="4000" b="1" dirty="0">
                <a:solidFill>
                  <a:schemeClr val="accent6">
                    <a:lumMod val="50000"/>
                  </a:schemeClr>
                </a:solidFill>
                <a:latin typeface="Bookman Old Style" panose="02050604050505020204" pitchFamily="18" charset="0"/>
              </a:rPr>
              <a:t>La iglesia disfruta de bienestar cuando todo el potencial que Dios ha puesto en ella está siendo usado para su desarrollo y para el cumplimiento de su misión.</a:t>
            </a:r>
          </a:p>
        </p:txBody>
      </p:sp>
    </p:spTree>
    <p:extLst>
      <p:ext uri="{BB962C8B-B14F-4D97-AF65-F5344CB8AC3E}">
        <p14:creationId xmlns:p14="http://schemas.microsoft.com/office/powerpoint/2010/main" val="10408007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B23941F-7444-BF4E-98D3-491081D49314}"/>
              </a:ext>
            </a:extLst>
          </p:cNvPr>
          <p:cNvSpPr>
            <a:spLocks noGrp="1"/>
          </p:cNvSpPr>
          <p:nvPr>
            <p:ph idx="1"/>
          </p:nvPr>
        </p:nvSpPr>
        <p:spPr>
          <a:xfrm>
            <a:off x="1547860" y="1654829"/>
            <a:ext cx="9000067" cy="4351338"/>
          </a:xfrm>
        </p:spPr>
        <p:txBody>
          <a:bodyPr>
            <a:normAutofit lnSpcReduction="10000"/>
          </a:bodyPr>
          <a:lstStyle/>
          <a:p>
            <a:pPr marL="0" indent="0" algn="ctr">
              <a:buNone/>
            </a:pPr>
            <a:r>
              <a:rPr lang="es-CO" sz="3600" b="1" i="1" dirty="0">
                <a:solidFill>
                  <a:schemeClr val="accent6">
                    <a:lumMod val="50000"/>
                  </a:schemeClr>
                </a:solidFill>
                <a:latin typeface="Bookman Old Style" panose="02050604050505020204" pitchFamily="18" charset="0"/>
              </a:rPr>
              <a:t>“Todo creyente debe ser sincero en su unión con la iglesia. </a:t>
            </a:r>
            <a:r>
              <a:rPr lang="es-CO" sz="3600" b="1" i="1" u="sng" dirty="0">
                <a:solidFill>
                  <a:schemeClr val="accent6">
                    <a:lumMod val="50000"/>
                  </a:schemeClr>
                </a:solidFill>
                <a:latin typeface="Bookman Old Style" panose="02050604050505020204" pitchFamily="18" charset="0"/>
              </a:rPr>
              <a:t>La prosperidad de ella debe ser su primer interés</a:t>
            </a:r>
            <a:r>
              <a:rPr lang="es-CO" sz="3600" b="1" i="1" dirty="0">
                <a:solidFill>
                  <a:schemeClr val="accent6">
                    <a:lumMod val="50000"/>
                  </a:schemeClr>
                </a:solidFill>
                <a:latin typeface="Bookman Old Style" panose="02050604050505020204" pitchFamily="18" charset="0"/>
              </a:rPr>
              <a:t>, y a menos que sienta la obligación sagrada de lograr que su relacion con la iglesia sea un beneficio para ella con preferencia a sí mismo, la iglesia lo pasará mucho mejor sin él”.</a:t>
            </a:r>
          </a:p>
        </p:txBody>
      </p:sp>
      <p:sp>
        <p:nvSpPr>
          <p:cNvPr id="4" name="Rectángulo 3">
            <a:extLst>
              <a:ext uri="{FF2B5EF4-FFF2-40B4-BE49-F238E27FC236}">
                <a16:creationId xmlns:a16="http://schemas.microsoft.com/office/drawing/2014/main" id="{8135FC31-FAE2-C54A-B274-19D62CDC13E6}"/>
              </a:ext>
            </a:extLst>
          </p:cNvPr>
          <p:cNvSpPr/>
          <p:nvPr/>
        </p:nvSpPr>
        <p:spPr>
          <a:xfrm>
            <a:off x="3561772" y="5775335"/>
            <a:ext cx="7298793" cy="461665"/>
          </a:xfrm>
          <a:prstGeom prst="rect">
            <a:avLst/>
          </a:prstGeom>
        </p:spPr>
        <p:txBody>
          <a:bodyPr wrap="none">
            <a:spAutoFit/>
          </a:bodyPr>
          <a:lstStyle/>
          <a:p>
            <a:r>
              <a:rPr lang="es-CO" sz="2400" b="1" dirty="0">
                <a:solidFill>
                  <a:srgbClr val="C00000"/>
                </a:solidFill>
                <a:latin typeface="Bookman Old Style" panose="02050604050505020204" pitchFamily="18" charset="0"/>
              </a:rPr>
              <a:t>Consejos sobre mayordomía cristiana, p. 46.</a:t>
            </a:r>
          </a:p>
        </p:txBody>
      </p:sp>
    </p:spTree>
    <p:extLst>
      <p:ext uri="{BB962C8B-B14F-4D97-AF65-F5344CB8AC3E}">
        <p14:creationId xmlns:p14="http://schemas.microsoft.com/office/powerpoint/2010/main" val="2642139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AE6B784-54EE-3A4B-806D-7E2F74A23B4D}"/>
              </a:ext>
            </a:extLst>
          </p:cNvPr>
          <p:cNvSpPr>
            <a:spLocks noGrp="1"/>
          </p:cNvSpPr>
          <p:nvPr>
            <p:ph idx="1"/>
          </p:nvPr>
        </p:nvSpPr>
        <p:spPr>
          <a:xfrm>
            <a:off x="1824182" y="1673224"/>
            <a:ext cx="8732982" cy="4351338"/>
          </a:xfrm>
        </p:spPr>
        <p:txBody>
          <a:bodyPr>
            <a:normAutofit/>
          </a:bodyPr>
          <a:lstStyle/>
          <a:p>
            <a:pPr marL="0" indent="0">
              <a:buNone/>
            </a:pPr>
            <a:r>
              <a:rPr lang="es-CO" sz="3600" b="1" dirty="0">
                <a:solidFill>
                  <a:schemeClr val="accent6">
                    <a:lumMod val="50000"/>
                  </a:schemeClr>
                </a:solidFill>
                <a:latin typeface="Bookman Old Style" panose="02050604050505020204" pitchFamily="18" charset="0"/>
              </a:rPr>
              <a:t>La iglesia tiene su propia razon de ser, su propio fundamento y su propia mision. Cuando nos vinculamos con ella, asumimos el compromiso de conocerla, de respetar su fundamento y de colaborar en el cumplimiento de su misión.</a:t>
            </a:r>
          </a:p>
        </p:txBody>
      </p:sp>
    </p:spTree>
    <p:extLst>
      <p:ext uri="{BB962C8B-B14F-4D97-AF65-F5344CB8AC3E}">
        <p14:creationId xmlns:p14="http://schemas.microsoft.com/office/powerpoint/2010/main" val="31961316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214</TotalTime>
  <Words>1455</Words>
  <Application>Microsoft Office PowerPoint</Application>
  <PresentationFormat>Panorámica</PresentationFormat>
  <Paragraphs>58</Paragraphs>
  <Slides>41</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41</vt:i4>
      </vt:variant>
    </vt:vector>
  </HeadingPairs>
  <TitlesOfParts>
    <vt:vector size="48" baseType="lpstr">
      <vt:lpstr>Arial</vt:lpstr>
      <vt:lpstr>Bookman Old Style</vt:lpstr>
      <vt:lpstr>Calibri</vt:lpstr>
      <vt:lpstr>Calibri Light</vt:lpstr>
      <vt:lpstr>Cambria</vt:lpstr>
      <vt:lpstr>Wingdings</vt:lpstr>
      <vt:lpstr>Tema de Office</vt:lpstr>
      <vt:lpstr>Presentación de PowerPoint</vt:lpstr>
      <vt:lpstr>Presentación de PowerPoint</vt:lpstr>
      <vt:lpstr>Presentación de PowerPoint</vt:lpstr>
      <vt:lpstr>Presentación de PowerPoint</vt:lpstr>
      <vt:lpstr>IMPLICACIONES DE PERTENECER A LA IASD</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La iglesia tiene derecho a esperar de nosotros una actitud de sacrificio en todo.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UCN Media ASOCENTRO</cp:lastModifiedBy>
  <cp:revision>23</cp:revision>
  <dcterms:created xsi:type="dcterms:W3CDTF">2019-02-18T16:04:51Z</dcterms:created>
  <dcterms:modified xsi:type="dcterms:W3CDTF">2019-02-19T22:54:26Z</dcterms:modified>
</cp:coreProperties>
</file>